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9" r:id="rId5"/>
    <p:sldId id="258" r:id="rId6"/>
    <p:sldId id="256" r:id="rId7"/>
    <p:sldId id="265" r:id="rId8"/>
    <p:sldId id="261" r:id="rId9"/>
    <p:sldId id="263" r:id="rId10"/>
    <p:sldId id="260" r:id="rId11"/>
    <p:sldId id="267" r:id="rId12"/>
    <p:sldId id="310" r:id="rId13"/>
    <p:sldId id="270" r:id="rId14"/>
    <p:sldId id="271" r:id="rId15"/>
    <p:sldId id="307" r:id="rId16"/>
    <p:sldId id="294" r:id="rId17"/>
    <p:sldId id="272" r:id="rId18"/>
    <p:sldId id="311" r:id="rId19"/>
    <p:sldId id="293" r:id="rId20"/>
    <p:sldId id="314" r:id="rId21"/>
    <p:sldId id="313" r:id="rId22"/>
    <p:sldId id="276" r:id="rId23"/>
    <p:sldId id="295" r:id="rId24"/>
    <p:sldId id="297" r:id="rId25"/>
    <p:sldId id="283" r:id="rId26"/>
    <p:sldId id="285" r:id="rId27"/>
    <p:sldId id="288" r:id="rId28"/>
    <p:sldId id="289" r:id="rId29"/>
    <p:sldId id="290" r:id="rId30"/>
    <p:sldId id="291" r:id="rId31"/>
    <p:sldId id="292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206"/>
    <a:srgbClr val="3E6D35"/>
    <a:srgbClr val="00D365"/>
    <a:srgbClr val="FF7979"/>
    <a:srgbClr val="477D3D"/>
    <a:srgbClr val="00813B"/>
    <a:srgbClr val="CBCBCB"/>
    <a:srgbClr val="B4B4B4"/>
    <a:srgbClr val="C2C2C2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3CDAD-363D-4C9F-BB5B-3F8692301E82}" v="48" dt="2025-08-26T13:00:45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 autoAdjust="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Possato" userId="ef3a3b4aca9f66bf" providerId="LiveId" clId="{1CFF9118-8874-44C0-AFAC-0D4D9C18928E}"/>
    <pc:docChg chg="modSld sldOrd">
      <pc:chgData name="Gabriel Possato" userId="ef3a3b4aca9f66bf" providerId="LiveId" clId="{1CFF9118-8874-44C0-AFAC-0D4D9C18928E}" dt="2025-08-19T16:46:37.481" v="14"/>
      <pc:docMkLst>
        <pc:docMk/>
      </pc:docMkLst>
      <pc:sldChg chg="ord">
        <pc:chgData name="Gabriel Possato" userId="ef3a3b4aca9f66bf" providerId="LiveId" clId="{1CFF9118-8874-44C0-AFAC-0D4D9C18928E}" dt="2025-08-19T16:46:37.481" v="14"/>
        <pc:sldMkLst>
          <pc:docMk/>
          <pc:sldMk cId="4094270693" sldId="256"/>
        </pc:sldMkLst>
      </pc:sldChg>
      <pc:sldChg chg="modSp mod ord">
        <pc:chgData name="Gabriel Possato" userId="ef3a3b4aca9f66bf" providerId="LiveId" clId="{1CFF9118-8874-44C0-AFAC-0D4D9C18928E}" dt="2025-08-19T16:46:37.481" v="14"/>
        <pc:sldMkLst>
          <pc:docMk/>
          <pc:sldMk cId="2760619653" sldId="258"/>
        </pc:sldMkLst>
        <pc:spChg chg="mod">
          <ac:chgData name="Gabriel Possato" userId="ef3a3b4aca9f66bf" providerId="LiveId" clId="{1CFF9118-8874-44C0-AFAC-0D4D9C18928E}" dt="2025-08-19T16:44:58.723" v="6" actId="1076"/>
          <ac:spMkLst>
            <pc:docMk/>
            <pc:sldMk cId="2760619653" sldId="258"/>
            <ac:spMk id="2" creationId="{260BC6D2-C86F-0140-274F-90681278BA3D}"/>
          </ac:spMkLst>
        </pc:spChg>
        <pc:spChg chg="mod">
          <ac:chgData name="Gabriel Possato" userId="ef3a3b4aca9f66bf" providerId="LiveId" clId="{1CFF9118-8874-44C0-AFAC-0D4D9C18928E}" dt="2025-08-19T16:44:26.867" v="1" actId="1076"/>
          <ac:spMkLst>
            <pc:docMk/>
            <pc:sldMk cId="2760619653" sldId="258"/>
            <ac:spMk id="6" creationId="{BBEF5AE8-737A-7B83-AB66-4B437EBE6127}"/>
          </ac:spMkLst>
        </pc:spChg>
        <pc:spChg chg="mod">
          <ac:chgData name="Gabriel Possato" userId="ef3a3b4aca9f66bf" providerId="LiveId" clId="{1CFF9118-8874-44C0-AFAC-0D4D9C18928E}" dt="2025-08-19T16:46:13.031" v="12" actId="1076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Possato" userId="ef3a3b4aca9f66bf" providerId="LiveId" clId="{1CFF9118-8874-44C0-AFAC-0D4D9C18928E}" dt="2025-08-19T16:45:43.345" v="10" actId="1076"/>
          <ac:spMkLst>
            <pc:docMk/>
            <pc:sldMk cId="2760619653" sldId="258"/>
            <ac:spMk id="19" creationId="{E2C539D6-C975-3D4A-3710-7845AF495A0F}"/>
          </ac:spMkLst>
        </pc:spChg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4086214157" sldId="260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788728806" sldId="261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681383669" sldId="263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760480792" sldId="265"/>
        </pc:sldMkLst>
      </pc:sldChg>
      <pc:sldChg chg="ord">
        <pc:chgData name="Gabriel Possato" userId="ef3a3b4aca9f66bf" providerId="LiveId" clId="{1CFF9118-8874-44C0-AFAC-0D4D9C18928E}" dt="2025-08-19T16:46:37.481" v="14"/>
        <pc:sldMkLst>
          <pc:docMk/>
          <pc:sldMk cId="3175476884" sldId="267"/>
        </pc:sldMkLst>
      </pc:sldChg>
    </pc:docChg>
  </pc:docChgLst>
  <pc:docChgLst>
    <pc:chgData name="Gabriel Possato" userId="ef3a3b4aca9f66bf" providerId="LiveId" clId="{29A038D5-003C-41F1-8C8C-5CF012246A86}"/>
    <pc:docChg chg="undo custSel addSld delSld modSld sldOrd">
      <pc:chgData name="Gabriel Possato" userId="ef3a3b4aca9f66bf" providerId="LiveId" clId="{29A038D5-003C-41F1-8C8C-5CF012246A86}" dt="2025-08-19T11:32:51.573" v="2594" actId="255"/>
      <pc:docMkLst>
        <pc:docMk/>
      </pc:docMkLst>
      <pc:sldChg chg="addSp delSp modSp mod">
        <pc:chgData name="Gabriel Possato" userId="ef3a3b4aca9f66bf" providerId="LiveId" clId="{29A038D5-003C-41F1-8C8C-5CF012246A86}" dt="2025-08-19T11:26:41.728" v="2370" actId="1076"/>
        <pc:sldMkLst>
          <pc:docMk/>
          <pc:sldMk cId="2760619653" sldId="258"/>
        </pc:sldMkLst>
        <pc:spChg chg="mod">
          <ac:chgData name="Gabriel Possato" userId="ef3a3b4aca9f66bf" providerId="LiveId" clId="{29A038D5-003C-41F1-8C8C-5CF012246A86}" dt="2025-08-19T10:01:53.611" v="433" actId="14100"/>
          <ac:spMkLst>
            <pc:docMk/>
            <pc:sldMk cId="2760619653" sldId="258"/>
            <ac:spMk id="2" creationId="{260BC6D2-C86F-0140-274F-90681278BA3D}"/>
          </ac:spMkLst>
        </pc:spChg>
        <pc:spChg chg="add mod">
          <ac:chgData name="Gabriel Possato" userId="ef3a3b4aca9f66bf" providerId="LiveId" clId="{29A038D5-003C-41F1-8C8C-5CF012246A86}" dt="2025-08-19T11:09:42.156" v="2249" actId="20577"/>
          <ac:spMkLst>
            <pc:docMk/>
            <pc:sldMk cId="2760619653" sldId="258"/>
            <ac:spMk id="4" creationId="{D33BB09A-45C0-8D11-0238-7FAE3FDA30E8}"/>
          </ac:spMkLst>
        </pc:spChg>
        <pc:spChg chg="mod">
          <ac:chgData name="Gabriel Possato" userId="ef3a3b4aca9f66bf" providerId="LiveId" clId="{29A038D5-003C-41F1-8C8C-5CF012246A86}" dt="2025-08-19T10:05:22.289" v="562" actId="1076"/>
          <ac:spMkLst>
            <pc:docMk/>
            <pc:sldMk cId="2760619653" sldId="258"/>
            <ac:spMk id="5" creationId="{32000A67-22CA-7400-B1DB-51B3CED6EC81}"/>
          </ac:spMkLst>
        </pc:spChg>
        <pc:spChg chg="mod">
          <ac:chgData name="Gabriel Possato" userId="ef3a3b4aca9f66bf" providerId="LiveId" clId="{29A038D5-003C-41F1-8C8C-5CF012246A86}" dt="2025-08-19T10:05:44.481" v="565" actId="1076"/>
          <ac:spMkLst>
            <pc:docMk/>
            <pc:sldMk cId="2760619653" sldId="258"/>
            <ac:spMk id="6" creationId="{BBEF5AE8-737A-7B83-AB66-4B437EBE6127}"/>
          </ac:spMkLst>
        </pc:spChg>
        <pc:spChg chg="mod">
          <ac:chgData name="Gabriel Possato" userId="ef3a3b4aca9f66bf" providerId="LiveId" clId="{29A038D5-003C-41F1-8C8C-5CF012246A86}" dt="2025-08-19T11:09:33.732" v="2245" actId="1076"/>
          <ac:spMkLst>
            <pc:docMk/>
            <pc:sldMk cId="2760619653" sldId="258"/>
            <ac:spMk id="12" creationId="{FA796DFA-41D8-B04A-8955-A528751D2DDD}"/>
          </ac:spMkLst>
        </pc:spChg>
        <pc:spChg chg="add mod">
          <ac:chgData name="Gabriel Possato" userId="ef3a3b4aca9f66bf" providerId="LiveId" clId="{29A038D5-003C-41F1-8C8C-5CF012246A86}" dt="2025-08-19T11:10:02.486" v="2264" actId="20577"/>
          <ac:spMkLst>
            <pc:docMk/>
            <pc:sldMk cId="2760619653" sldId="258"/>
            <ac:spMk id="13" creationId="{C92A00A1-6A89-CAEA-15C5-D06730BC0604}"/>
          </ac:spMkLst>
        </pc:spChg>
        <pc:spChg chg="add mod">
          <ac:chgData name="Gabriel Possato" userId="ef3a3b4aca9f66bf" providerId="LiveId" clId="{29A038D5-003C-41F1-8C8C-5CF012246A86}" dt="2025-08-19T11:26:41.728" v="2370" actId="1076"/>
          <ac:spMkLst>
            <pc:docMk/>
            <pc:sldMk cId="2760619653" sldId="258"/>
            <ac:spMk id="15" creationId="{2A41A872-2595-EAD1-3832-F9CE93844743}"/>
          </ac:spMkLst>
        </pc:spChg>
        <pc:spChg chg="mod">
          <ac:chgData name="Gabriel Possato" userId="ef3a3b4aca9f66bf" providerId="LiveId" clId="{29A038D5-003C-41F1-8C8C-5CF012246A86}" dt="2025-08-19T10:05:14.498" v="561" actId="1076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Possato" userId="ef3a3b4aca9f66bf" providerId="LiveId" clId="{29A038D5-003C-41F1-8C8C-5CF012246A86}" dt="2025-08-19T10:03:42.081" v="553" actId="1076"/>
          <ac:spMkLst>
            <pc:docMk/>
            <pc:sldMk cId="2760619653" sldId="258"/>
            <ac:spMk id="18" creationId="{B385E798-BD64-1A83-0072-D4BED6C58F30}"/>
          </ac:spMkLst>
        </pc:spChg>
        <pc:spChg chg="mod">
          <ac:chgData name="Gabriel Possato" userId="ef3a3b4aca9f66bf" providerId="LiveId" clId="{29A038D5-003C-41F1-8C8C-5CF012246A86}" dt="2025-08-19T10:04:44.014" v="557" actId="255"/>
          <ac:spMkLst>
            <pc:docMk/>
            <pc:sldMk cId="2760619653" sldId="258"/>
            <ac:spMk id="19" creationId="{E2C539D6-C975-3D4A-3710-7845AF495A0F}"/>
          </ac:spMkLst>
        </pc:spChg>
        <pc:spChg chg="mod">
          <ac:chgData name="Gabriel Possato" userId="ef3a3b4aca9f66bf" providerId="LiveId" clId="{29A038D5-003C-41F1-8C8C-5CF012246A86}" dt="2025-08-19T10:02:27.028" v="503" actId="1076"/>
          <ac:spMkLst>
            <pc:docMk/>
            <pc:sldMk cId="2760619653" sldId="258"/>
            <ac:spMk id="20" creationId="{F77AD592-5CD8-87F5-AB5E-7D050BE7D58C}"/>
          </ac:spMkLst>
        </pc:spChg>
        <pc:spChg chg="mod">
          <ac:chgData name="Gabriel Possato" userId="ef3a3b4aca9f66bf" providerId="LiveId" clId="{29A038D5-003C-41F1-8C8C-5CF012246A86}" dt="2025-08-19T10:04:14.006" v="555" actId="1076"/>
          <ac:spMkLst>
            <pc:docMk/>
            <pc:sldMk cId="2760619653" sldId="258"/>
            <ac:spMk id="22" creationId="{6E984C52-678C-4BC5-2831-A799228692B0}"/>
          </ac:spMkLst>
        </pc:spChg>
        <pc:spChg chg="mod">
          <ac:chgData name="Gabriel Possato" userId="ef3a3b4aca9f66bf" providerId="LiveId" clId="{29A038D5-003C-41F1-8C8C-5CF012246A86}" dt="2025-08-19T10:04:58.315" v="558" actId="1076"/>
          <ac:spMkLst>
            <pc:docMk/>
            <pc:sldMk cId="2760619653" sldId="258"/>
            <ac:spMk id="34" creationId="{10DD8911-9C44-7A13-0977-94566A847819}"/>
          </ac:spMkLst>
        </pc:spChg>
        <pc:picChg chg="add del mod">
          <ac:chgData name="Gabriel Possato" userId="ef3a3b4aca9f66bf" providerId="LiveId" clId="{29A038D5-003C-41F1-8C8C-5CF012246A86}" dt="2025-08-19T11:26:05.998" v="2364" actId="1076"/>
          <ac:picMkLst>
            <pc:docMk/>
            <pc:sldMk cId="2760619653" sldId="258"/>
            <ac:picMk id="9" creationId="{EFFBC817-AF82-A064-E119-FC0150924365}"/>
          </ac:picMkLst>
        </pc:picChg>
        <pc:picChg chg="mod">
          <ac:chgData name="Gabriel Possato" userId="ef3a3b4aca9f66bf" providerId="LiveId" clId="{29A038D5-003C-41F1-8C8C-5CF012246A86}" dt="2025-08-19T11:25:55.964" v="2363" actId="1076"/>
          <ac:picMkLst>
            <pc:docMk/>
            <pc:sldMk cId="2760619653" sldId="258"/>
            <ac:picMk id="10" creationId="{F9B42E4B-DAC4-2FDA-CFB0-E966B767E020}"/>
          </ac:picMkLst>
        </pc:picChg>
      </pc:sldChg>
      <pc:sldChg chg="modSp mod">
        <pc:chgData name="Gabriel Possato" userId="ef3a3b4aca9f66bf" providerId="LiveId" clId="{29A038D5-003C-41F1-8C8C-5CF012246A86}" dt="2025-08-19T11:31:56.711" v="2587" actId="1036"/>
        <pc:sldMkLst>
          <pc:docMk/>
          <pc:sldMk cId="4086214157" sldId="260"/>
        </pc:sldMkLst>
        <pc:picChg chg="mod">
          <ac:chgData name="Gabriel Possato" userId="ef3a3b4aca9f66bf" providerId="LiveId" clId="{29A038D5-003C-41F1-8C8C-5CF012246A86}" dt="2025-08-19T11:31:56.711" v="2587" actId="1036"/>
          <ac:picMkLst>
            <pc:docMk/>
            <pc:sldMk cId="4086214157" sldId="260"/>
            <ac:picMk id="8" creationId="{3466863B-E913-338D-7FF8-FDD96E147742}"/>
          </ac:picMkLst>
        </pc:picChg>
      </pc:sldChg>
      <pc:sldChg chg="addSp modSp mod">
        <pc:chgData name="Gabriel Possato" userId="ef3a3b4aca9f66bf" providerId="LiveId" clId="{29A038D5-003C-41F1-8C8C-5CF012246A86}" dt="2025-08-19T11:32:09.090" v="2591" actId="1036"/>
        <pc:sldMkLst>
          <pc:docMk/>
          <pc:sldMk cId="3681383669" sldId="263"/>
        </pc:sldMkLst>
        <pc:spChg chg="mod">
          <ac:chgData name="Gabriel Possato" userId="ef3a3b4aca9f66bf" providerId="LiveId" clId="{29A038D5-003C-41F1-8C8C-5CF012246A86}" dt="2025-08-19T11:08:45.776" v="2243" actId="207"/>
          <ac:spMkLst>
            <pc:docMk/>
            <pc:sldMk cId="3681383669" sldId="263"/>
            <ac:spMk id="25" creationId="{9C88B437-04D5-24E9-8C00-48A4233B0B1F}"/>
          </ac:spMkLst>
        </pc:spChg>
        <pc:picChg chg="add mod">
          <ac:chgData name="Gabriel Possato" userId="ef3a3b4aca9f66bf" providerId="LiveId" clId="{29A038D5-003C-41F1-8C8C-5CF012246A86}" dt="2025-08-19T11:32:09.090" v="2591" actId="1036"/>
          <ac:picMkLst>
            <pc:docMk/>
            <pc:sldMk cId="3681383669" sldId="263"/>
            <ac:picMk id="3" creationId="{250E75EB-C3C9-B3AF-0991-2BD4D4182429}"/>
          </ac:picMkLst>
        </pc:picChg>
      </pc:sldChg>
      <pc:sldChg chg="delSp modSp mod">
        <pc:chgData name="Gabriel Possato" userId="ef3a3b4aca9f66bf" providerId="LiveId" clId="{29A038D5-003C-41F1-8C8C-5CF012246A86}" dt="2025-08-19T11:30:45.398" v="2389" actId="255"/>
        <pc:sldMkLst>
          <pc:docMk/>
          <pc:sldMk cId="3175476884" sldId="267"/>
        </pc:sldMkLst>
        <pc:spChg chg="mod">
          <ac:chgData name="Gabriel Possato" userId="ef3a3b4aca9f66bf" providerId="LiveId" clId="{29A038D5-003C-41F1-8C8C-5CF012246A86}" dt="2025-08-19T11:30:45.398" v="2389" actId="255"/>
          <ac:spMkLst>
            <pc:docMk/>
            <pc:sldMk cId="3175476884" sldId="267"/>
            <ac:spMk id="8" creationId="{CD770EA7-1386-1B12-7DC1-C51CE7F74DB8}"/>
          </ac:spMkLst>
        </pc:spChg>
        <pc:spChg chg="mod">
          <ac:chgData name="Gabriel Possato" userId="ef3a3b4aca9f66bf" providerId="LiveId" clId="{29A038D5-003C-41F1-8C8C-5CF012246A86}" dt="2025-08-19T11:08:51.628" v="2244" actId="207"/>
          <ac:spMkLst>
            <pc:docMk/>
            <pc:sldMk cId="3175476884" sldId="267"/>
            <ac:spMk id="25" creationId="{DF9B6399-6BC9-A6B0-A1A7-13E1EEC6820B}"/>
          </ac:spMkLst>
        </pc:spChg>
        <pc:picChg chg="mod">
          <ac:chgData name="Gabriel Possato" userId="ef3a3b4aca9f66bf" providerId="LiveId" clId="{29A038D5-003C-41F1-8C8C-5CF012246A86}" dt="2025-08-19T11:30:27.406" v="2382" actId="1076"/>
          <ac:picMkLst>
            <pc:docMk/>
            <pc:sldMk cId="3175476884" sldId="267"/>
            <ac:picMk id="6" creationId="{85222CBA-F87B-CD3A-9E8D-6304C5CBDF31}"/>
          </ac:picMkLst>
        </pc:picChg>
      </pc:sldChg>
      <pc:sldChg chg="delSp modSp mod">
        <pc:chgData name="Gabriel Possato" userId="ef3a3b4aca9f66bf" providerId="LiveId" clId="{29A038D5-003C-41F1-8C8C-5CF012246A86}" dt="2025-08-19T09:48:22.737" v="6" actId="1076"/>
        <pc:sldMkLst>
          <pc:docMk/>
          <pc:sldMk cId="624586503" sldId="270"/>
        </pc:sldMkLst>
        <pc:spChg chg="mod">
          <ac:chgData name="Gabriel Possato" userId="ef3a3b4aca9f66bf" providerId="LiveId" clId="{29A038D5-003C-41F1-8C8C-5CF012246A86}" dt="2025-08-19T09:48:18.510" v="5" actId="1076"/>
          <ac:spMkLst>
            <pc:docMk/>
            <pc:sldMk cId="624586503" sldId="270"/>
            <ac:spMk id="25" creationId="{D1149495-884F-ABCA-B62F-D2E563C5DE39}"/>
          </ac:spMkLst>
        </pc:spChg>
        <pc:cxnChg chg="mod">
          <ac:chgData name="Gabriel Possato" userId="ef3a3b4aca9f66bf" providerId="LiveId" clId="{29A038D5-003C-41F1-8C8C-5CF012246A86}" dt="2025-08-19T09:48:22.737" v="6" actId="1076"/>
          <ac:cxnSpMkLst>
            <pc:docMk/>
            <pc:sldMk cId="624586503" sldId="270"/>
            <ac:cxnSpMk id="4" creationId="{42A2BADA-FE5D-8B7E-3B55-D4C1E69B2EB9}"/>
          </ac:cxnSpMkLst>
        </pc:cxnChg>
      </pc:sldChg>
      <pc:sldChg chg="addSp delSp modSp mod delAnim">
        <pc:chgData name="Gabriel Possato" userId="ef3a3b4aca9f66bf" providerId="LiveId" clId="{29A038D5-003C-41F1-8C8C-5CF012246A86}" dt="2025-08-19T10:09:35.575" v="635" actId="22"/>
        <pc:sldMkLst>
          <pc:docMk/>
          <pc:sldMk cId="2260947078" sldId="272"/>
        </pc:sldMkLst>
        <pc:spChg chg="mod">
          <ac:chgData name="Gabriel Possato" userId="ef3a3b4aca9f66bf" providerId="LiveId" clId="{29A038D5-003C-41F1-8C8C-5CF012246A86}" dt="2025-08-19T10:07:53.394" v="628" actId="207"/>
          <ac:spMkLst>
            <pc:docMk/>
            <pc:sldMk cId="2260947078" sldId="272"/>
            <ac:spMk id="25" creationId="{3114BCE7-9F87-22DD-489D-16E45D1B9DB9}"/>
          </ac:spMkLst>
        </pc:spChg>
      </pc:sldChg>
      <pc:sldChg chg="addSp delSp modSp mod">
        <pc:chgData name="Gabriel Possato" userId="ef3a3b4aca9f66bf" providerId="LiveId" clId="{29A038D5-003C-41F1-8C8C-5CF012246A86}" dt="2025-08-19T10:10:07.221" v="637" actId="22"/>
        <pc:sldMkLst>
          <pc:docMk/>
          <pc:sldMk cId="252490114" sldId="275"/>
        </pc:sldMkLst>
      </pc:sldChg>
      <pc:sldChg chg="addSp delSp modSp mod">
        <pc:chgData name="Gabriel Possato" userId="ef3a3b4aca9f66bf" providerId="LiveId" clId="{29A038D5-003C-41F1-8C8C-5CF012246A86}" dt="2025-08-19T10:10:30.614" v="641" actId="1076"/>
        <pc:sldMkLst>
          <pc:docMk/>
          <pc:sldMk cId="26830804" sldId="276"/>
        </pc:sldMkLst>
        <pc:spChg chg="mod">
          <ac:chgData name="Gabriel Possato" userId="ef3a3b4aca9f66bf" providerId="LiveId" clId="{29A038D5-003C-41F1-8C8C-5CF012246A86}" dt="2025-08-19T10:08:22.658" v="634"/>
          <ac:spMkLst>
            <pc:docMk/>
            <pc:sldMk cId="26830804" sldId="276"/>
            <ac:spMk id="15" creationId="{8283DE3F-8738-42D8-9D86-B1BA18C39BCE}"/>
          </ac:spMkLst>
        </pc:spChg>
      </pc:sldChg>
      <pc:sldChg chg="addSp delSp modSp mod delAnim modAnim">
        <pc:chgData name="Gabriel Possato" userId="ef3a3b4aca9f66bf" providerId="LiveId" clId="{29A038D5-003C-41F1-8C8C-5CF012246A86}" dt="2025-08-19T10:18:49.400" v="746" actId="207"/>
        <pc:sldMkLst>
          <pc:docMk/>
          <pc:sldMk cId="296123272" sldId="283"/>
        </pc:sldMkLst>
        <pc:spChg chg="add mod">
          <ac:chgData name="Gabriel Possato" userId="ef3a3b4aca9f66bf" providerId="LiveId" clId="{29A038D5-003C-41F1-8C8C-5CF012246A86}" dt="2025-08-19T10:18:34.658" v="743" actId="207"/>
          <ac:spMkLst>
            <pc:docMk/>
            <pc:sldMk cId="296123272" sldId="283"/>
            <ac:spMk id="2" creationId="{6321AF70-59E8-16CE-6A58-F3F53874D95F}"/>
          </ac:spMkLst>
        </pc:spChg>
        <pc:spChg chg="add mod">
          <ac:chgData name="Gabriel Possato" userId="ef3a3b4aca9f66bf" providerId="LiveId" clId="{29A038D5-003C-41F1-8C8C-5CF012246A86}" dt="2025-08-19T10:18:38.966" v="744" actId="207"/>
          <ac:spMkLst>
            <pc:docMk/>
            <pc:sldMk cId="296123272" sldId="283"/>
            <ac:spMk id="3" creationId="{723EA854-4218-697F-39ED-12731AFB9319}"/>
          </ac:spMkLst>
        </pc:spChg>
        <pc:spChg chg="add mod">
          <ac:chgData name="Gabriel Possato" userId="ef3a3b4aca9f66bf" providerId="LiveId" clId="{29A038D5-003C-41F1-8C8C-5CF012246A86}" dt="2025-08-19T10:14:54.349" v="698" actId="207"/>
          <ac:spMkLst>
            <pc:docMk/>
            <pc:sldMk cId="296123272" sldId="283"/>
            <ac:spMk id="6" creationId="{AF383FC6-D95E-2EED-99C7-01158B9A8A60}"/>
          </ac:spMkLst>
        </pc:spChg>
        <pc:spChg chg="add mod">
          <ac:chgData name="Gabriel Possato" userId="ef3a3b4aca9f66bf" providerId="LiveId" clId="{29A038D5-003C-41F1-8C8C-5CF012246A86}" dt="2025-08-19T10:18:44.532" v="745" actId="207"/>
          <ac:spMkLst>
            <pc:docMk/>
            <pc:sldMk cId="296123272" sldId="283"/>
            <ac:spMk id="9" creationId="{1DA28A34-D3E8-0491-0A1C-3F29FAD6348B}"/>
          </ac:spMkLst>
        </pc:spChg>
        <pc:spChg chg="add mod">
          <ac:chgData name="Gabriel Possato" userId="ef3a3b4aca9f66bf" providerId="LiveId" clId="{29A038D5-003C-41F1-8C8C-5CF012246A86}" dt="2025-08-19T10:18:49.400" v="746" actId="207"/>
          <ac:spMkLst>
            <pc:docMk/>
            <pc:sldMk cId="296123272" sldId="283"/>
            <ac:spMk id="10" creationId="{0B216EA3-081F-8310-5F5D-2D3AA341C006}"/>
          </ac:spMkLst>
        </pc:spChg>
        <pc:spChg chg="mod ord">
          <ac:chgData name="Gabriel Possato" userId="ef3a3b4aca9f66bf" providerId="LiveId" clId="{29A038D5-003C-41F1-8C8C-5CF012246A86}" dt="2025-08-19T10:16:54.365" v="728" actId="1076"/>
          <ac:spMkLst>
            <pc:docMk/>
            <pc:sldMk cId="296123272" sldId="283"/>
            <ac:spMk id="12" creationId="{E4E43933-D278-6B56-11A9-1FC8084949DC}"/>
          </ac:spMkLst>
        </pc:spChg>
        <pc:picChg chg="mod">
          <ac:chgData name="Gabriel Possato" userId="ef3a3b4aca9f66bf" providerId="LiveId" clId="{29A038D5-003C-41F1-8C8C-5CF012246A86}" dt="2025-08-19T10:16:17.168" v="717" actId="1076"/>
          <ac:picMkLst>
            <pc:docMk/>
            <pc:sldMk cId="296123272" sldId="283"/>
            <ac:picMk id="4" creationId="{6251D919-106B-0F7A-D24E-A3506927896B}"/>
          </ac:picMkLst>
        </pc:picChg>
        <pc:picChg chg="mod ord">
          <ac:chgData name="Gabriel Possato" userId="ef3a3b4aca9f66bf" providerId="LiveId" clId="{29A038D5-003C-41F1-8C8C-5CF012246A86}" dt="2025-08-19T10:17:21.230" v="733" actId="1076"/>
          <ac:picMkLst>
            <pc:docMk/>
            <pc:sldMk cId="296123272" sldId="283"/>
            <ac:picMk id="13" creationId="{2D75845B-827C-0215-8D94-78754E4DF8BB}"/>
          </ac:picMkLst>
        </pc:picChg>
        <pc:picChg chg="mod ord">
          <ac:chgData name="Gabriel Possato" userId="ef3a3b4aca9f66bf" providerId="LiveId" clId="{29A038D5-003C-41F1-8C8C-5CF012246A86}" dt="2025-08-19T10:14:21.298" v="697" actId="1076"/>
          <ac:picMkLst>
            <pc:docMk/>
            <pc:sldMk cId="296123272" sldId="283"/>
            <ac:picMk id="16" creationId="{BBA9716F-8BBA-464C-8CD5-236AEBCE409F}"/>
          </ac:picMkLst>
        </pc:picChg>
        <pc:picChg chg="mod ord">
          <ac:chgData name="Gabriel Possato" userId="ef3a3b4aca9f66bf" providerId="LiveId" clId="{29A038D5-003C-41F1-8C8C-5CF012246A86}" dt="2025-08-19T10:17:04.097" v="729" actId="1076"/>
          <ac:picMkLst>
            <pc:docMk/>
            <pc:sldMk cId="296123272" sldId="283"/>
            <ac:picMk id="18" creationId="{351E7840-073C-0AE3-A310-EE2E61FAC229}"/>
          </ac:picMkLst>
        </pc:picChg>
        <pc:picChg chg="mod ord">
          <ac:chgData name="Gabriel Possato" userId="ef3a3b4aca9f66bf" providerId="LiveId" clId="{29A038D5-003C-41F1-8C8C-5CF012246A86}" dt="2025-08-19T10:17:37.771" v="737" actId="1076"/>
          <ac:picMkLst>
            <pc:docMk/>
            <pc:sldMk cId="296123272" sldId="283"/>
            <ac:picMk id="21" creationId="{A55A74A0-F35E-4AD7-B7A4-B5D67F5E3EB4}"/>
          </ac:picMkLst>
        </pc:picChg>
        <pc:picChg chg="mod ord">
          <ac:chgData name="Gabriel Possato" userId="ef3a3b4aca9f66bf" providerId="LiveId" clId="{29A038D5-003C-41F1-8C8C-5CF012246A86}" dt="2025-08-19T10:18:12.247" v="741" actId="1076"/>
          <ac:picMkLst>
            <pc:docMk/>
            <pc:sldMk cId="296123272" sldId="283"/>
            <ac:picMk id="23" creationId="{4080A65F-58BF-43AB-A2C4-8321B7ED5B0F}"/>
          </ac:picMkLst>
        </pc:picChg>
      </pc:sldChg>
      <pc:sldChg chg="modSp mod">
        <pc:chgData name="Gabriel Possato" userId="ef3a3b4aca9f66bf" providerId="LiveId" clId="{29A038D5-003C-41F1-8C8C-5CF012246A86}" dt="2025-08-19T11:32:51.573" v="2594" actId="255"/>
        <pc:sldMkLst>
          <pc:docMk/>
          <pc:sldMk cId="4001906892" sldId="288"/>
        </pc:sldMkLst>
        <pc:spChg chg="mod">
          <ac:chgData name="Gabriel Possato" userId="ef3a3b4aca9f66bf" providerId="LiveId" clId="{29A038D5-003C-41F1-8C8C-5CF012246A86}" dt="2025-08-19T11:32:51.573" v="2594" actId="255"/>
          <ac:spMkLst>
            <pc:docMk/>
            <pc:sldMk cId="4001906892" sldId="288"/>
            <ac:spMk id="3" creationId="{0717D4ED-6F3F-F455-3A7E-DD5060A10DE5}"/>
          </ac:spMkLst>
        </pc:spChg>
      </pc:sldChg>
      <pc:sldChg chg="modSp mod">
        <pc:chgData name="Gabriel Possato" userId="ef3a3b4aca9f66bf" providerId="LiveId" clId="{29A038D5-003C-41F1-8C8C-5CF012246A86}" dt="2025-08-19T11:29:39.975" v="2378" actId="1076"/>
        <pc:sldMkLst>
          <pc:docMk/>
          <pc:sldMk cId="295008319" sldId="290"/>
        </pc:sldMkLst>
        <pc:spChg chg="mod">
          <ac:chgData name="Gabriel Possato" userId="ef3a3b4aca9f66bf" providerId="LiveId" clId="{29A038D5-003C-41F1-8C8C-5CF012246A86}" dt="2025-08-19T11:29:39.975" v="2378" actId="1076"/>
          <ac:spMkLst>
            <pc:docMk/>
            <pc:sldMk cId="295008319" sldId="290"/>
            <ac:spMk id="3" creationId="{ACB8A4E7-EBCD-6469-015F-8C6ADD6B483A}"/>
          </ac:spMkLst>
        </pc:spChg>
      </pc:sldChg>
      <pc:sldChg chg="modSp mod">
        <pc:chgData name="Gabriel Possato" userId="ef3a3b4aca9f66bf" providerId="LiveId" clId="{29A038D5-003C-41F1-8C8C-5CF012246A86}" dt="2025-08-19T11:29:26.260" v="2377" actId="255"/>
        <pc:sldMkLst>
          <pc:docMk/>
          <pc:sldMk cId="2958074683" sldId="291"/>
        </pc:sldMkLst>
        <pc:spChg chg="mod">
          <ac:chgData name="Gabriel Possato" userId="ef3a3b4aca9f66bf" providerId="LiveId" clId="{29A038D5-003C-41F1-8C8C-5CF012246A86}" dt="2025-08-19T11:29:26.260" v="2377" actId="255"/>
          <ac:spMkLst>
            <pc:docMk/>
            <pc:sldMk cId="2958074683" sldId="291"/>
            <ac:spMk id="3" creationId="{1AA30DA9-4205-44FD-53E4-48B1357E47A5}"/>
          </ac:spMkLst>
        </pc:spChg>
        <pc:spChg chg="mod">
          <ac:chgData name="Gabriel Possato" userId="ef3a3b4aca9f66bf" providerId="LiveId" clId="{29A038D5-003C-41F1-8C8C-5CF012246A86}" dt="2025-08-19T11:29:11.410" v="2376" actId="1076"/>
          <ac:spMkLst>
            <pc:docMk/>
            <pc:sldMk cId="2958074683" sldId="291"/>
            <ac:spMk id="25" creationId="{D48FCD9F-FE51-35ED-F18C-90D8F6440146}"/>
          </ac:spMkLst>
        </pc:spChg>
      </pc:sldChg>
      <pc:sldChg chg="addSp delSp modSp mod">
        <pc:chgData name="Gabriel Possato" userId="ef3a3b4aca9f66bf" providerId="LiveId" clId="{29A038D5-003C-41F1-8C8C-5CF012246A86}" dt="2025-08-19T10:09:52.541" v="636" actId="22"/>
        <pc:sldMkLst>
          <pc:docMk/>
          <pc:sldMk cId="4089363271" sldId="293"/>
        </pc:sldMkLst>
        <pc:spChg chg="mod">
          <ac:chgData name="Gabriel Possato" userId="ef3a3b4aca9f66bf" providerId="LiveId" clId="{29A038D5-003C-41F1-8C8C-5CF012246A86}" dt="2025-08-19T10:08:10.793" v="630"/>
          <ac:spMkLst>
            <pc:docMk/>
            <pc:sldMk cId="4089363271" sldId="293"/>
            <ac:spMk id="25" creationId="{3114BCE7-9F87-22DD-489D-16E45D1B9DB9}"/>
          </ac:spMkLst>
        </pc:spChg>
      </pc:sldChg>
      <pc:sldChg chg="modSp mod">
        <pc:chgData name="Gabriel Possato" userId="ef3a3b4aca9f66bf" providerId="LiveId" clId="{29A038D5-003C-41F1-8C8C-5CF012246A86}" dt="2025-08-19T10:07:07.818" v="606" actId="20577"/>
        <pc:sldMkLst>
          <pc:docMk/>
          <pc:sldMk cId="182781621" sldId="294"/>
        </pc:sldMkLst>
      </pc:sldChg>
      <pc:sldChg chg="addSp delSp modSp mod">
        <pc:chgData name="Gabriel Possato" userId="ef3a3b4aca9f66bf" providerId="LiveId" clId="{29A038D5-003C-41F1-8C8C-5CF012246A86}" dt="2025-08-19T10:20:42.547" v="754" actId="1076"/>
        <pc:sldMkLst>
          <pc:docMk/>
          <pc:sldMk cId="769102327" sldId="297"/>
        </pc:sldMkLst>
        <pc:picChg chg="add mod">
          <ac:chgData name="Gabriel Possato" userId="ef3a3b4aca9f66bf" providerId="LiveId" clId="{29A038D5-003C-41F1-8C8C-5CF012246A86}" dt="2025-08-19T10:20:42.547" v="754" actId="1076"/>
          <ac:picMkLst>
            <pc:docMk/>
            <pc:sldMk cId="769102327" sldId="297"/>
            <ac:picMk id="3" creationId="{8E552566-40AB-0193-571E-A4172FE7C4E3}"/>
          </ac:picMkLst>
        </pc:picChg>
        <pc:picChg chg="add mod">
          <ac:chgData name="Gabriel Possato" userId="ef3a3b4aca9f66bf" providerId="LiveId" clId="{29A038D5-003C-41F1-8C8C-5CF012246A86}" dt="2025-08-19T10:20:40.097" v="753" actId="1076"/>
          <ac:picMkLst>
            <pc:docMk/>
            <pc:sldMk cId="769102327" sldId="297"/>
            <ac:picMk id="5" creationId="{34F9E985-22B1-4BEC-C810-9CDFF8BA9783}"/>
          </ac:picMkLst>
        </pc:picChg>
      </pc:sldChg>
      <pc:sldChg chg="addSp delSp modSp mod modTransition">
        <pc:chgData name="Gabriel Possato" userId="ef3a3b4aca9f66bf" providerId="LiveId" clId="{29A038D5-003C-41F1-8C8C-5CF012246A86}" dt="2025-08-19T11:07:19.753" v="2238" actId="478"/>
        <pc:sldMkLst>
          <pc:docMk/>
          <pc:sldMk cId="3958301328" sldId="298"/>
        </pc:sldMkLst>
        <pc:spChg chg="mod">
          <ac:chgData name="Gabriel Possato" userId="ef3a3b4aca9f66bf" providerId="LiveId" clId="{29A038D5-003C-41F1-8C8C-5CF012246A86}" dt="2025-08-19T11:05:48.453" v="1735" actId="1076"/>
          <ac:spMkLst>
            <pc:docMk/>
            <pc:sldMk cId="3958301328" sldId="298"/>
            <ac:spMk id="12" creationId="{5C9BC9CE-CF4B-2DF0-C7EA-01F546735F1F}"/>
          </ac:spMkLst>
        </pc:spChg>
        <pc:picChg chg="add mod">
          <ac:chgData name="Gabriel Possato" userId="ef3a3b4aca9f66bf" providerId="LiveId" clId="{29A038D5-003C-41F1-8C8C-5CF012246A86}" dt="2025-08-19T11:06:15.499" v="1745" actId="1037"/>
          <ac:picMkLst>
            <pc:docMk/>
            <pc:sldMk cId="3958301328" sldId="298"/>
            <ac:picMk id="11" creationId="{93012D00-39AE-1B5F-E9EA-3BFFFCC61C56}"/>
          </ac:picMkLst>
        </pc:picChg>
      </pc:sldChg>
      <pc:sldChg chg="del">
        <pc:chgData name="Gabriel Possato" userId="ef3a3b4aca9f66bf" providerId="LiveId" clId="{29A038D5-003C-41F1-8C8C-5CF012246A86}" dt="2025-08-19T10:57:49.713" v="769" actId="47"/>
        <pc:sldMkLst>
          <pc:docMk/>
          <pc:sldMk cId="3435748547" sldId="299"/>
        </pc:sldMkLst>
      </pc:sldChg>
      <pc:sldChg chg="del">
        <pc:chgData name="Gabriel Possato" userId="ef3a3b4aca9f66bf" providerId="LiveId" clId="{29A038D5-003C-41F1-8C8C-5CF012246A86}" dt="2025-08-19T10:57:50.594" v="770" actId="47"/>
        <pc:sldMkLst>
          <pc:docMk/>
          <pc:sldMk cId="2299185487" sldId="300"/>
        </pc:sldMkLst>
      </pc:sldChg>
      <pc:sldChg chg="modSp add mod ord">
        <pc:chgData name="Gabriel Possato" userId="ef3a3b4aca9f66bf" providerId="LiveId" clId="{29A038D5-003C-41F1-8C8C-5CF012246A86}" dt="2025-08-19T10:06:29.251" v="597" actId="207"/>
        <pc:sldMkLst>
          <pc:docMk/>
          <pc:sldMk cId="2553038069" sldId="301"/>
        </pc:sldMkLst>
      </pc:sldChg>
      <pc:sldChg chg="addSp delSp modSp add mod ord">
        <pc:chgData name="Gabriel Possato" userId="ef3a3b4aca9f66bf" providerId="LiveId" clId="{29A038D5-003C-41F1-8C8C-5CF012246A86}" dt="2025-08-19T10:48:27.139" v="764" actId="1076"/>
        <pc:sldMkLst>
          <pc:docMk/>
          <pc:sldMk cId="935024129" sldId="302"/>
        </pc:sldMkLst>
        <pc:picChg chg="add mod">
          <ac:chgData name="Gabriel Possato" userId="ef3a3b4aca9f66bf" providerId="LiveId" clId="{29A038D5-003C-41F1-8C8C-5CF012246A86}" dt="2025-08-19T10:48:27.139" v="764" actId="1076"/>
          <ac:picMkLst>
            <pc:docMk/>
            <pc:sldMk cId="935024129" sldId="302"/>
            <ac:picMk id="3" creationId="{7BA3482D-A3D4-8A7A-16E6-14FACC6911B4}"/>
          </ac:picMkLst>
        </pc:picChg>
      </pc:sldChg>
      <pc:sldChg chg="delSp modSp add mod modTransition">
        <pc:chgData name="Gabriel Possato" userId="ef3a3b4aca9f66bf" providerId="LiveId" clId="{29A038D5-003C-41F1-8C8C-5CF012246A86}" dt="2025-08-19T11:07:38.135" v="2240"/>
        <pc:sldMkLst>
          <pc:docMk/>
          <pc:sldMk cId="1204568024" sldId="303"/>
        </pc:sldMkLst>
      </pc:sldChg>
      <pc:sldChg chg="delSp modSp add mod modTransition">
        <pc:chgData name="Gabriel Possato" userId="ef3a3b4aca9f66bf" providerId="LiveId" clId="{29A038D5-003C-41F1-8C8C-5CF012246A86}" dt="2025-08-19T11:07:43.416" v="2242"/>
        <pc:sldMkLst>
          <pc:docMk/>
          <pc:sldMk cId="3709507606" sldId="304"/>
        </pc:sldMkLst>
      </pc:sldChg>
    </pc:docChg>
  </pc:docChgLst>
  <pc:docChgLst>
    <pc:chgData name="Gabriel Possato" userId="ef3a3b4aca9f66bf" providerId="LiveId" clId="{D3E3CDAD-363D-4C9F-BB5B-3F8692301E82}"/>
    <pc:docChg chg="undo custSel addSld delSld modSld">
      <pc:chgData name="Gabriel Possato" userId="ef3a3b4aca9f66bf" providerId="LiveId" clId="{D3E3CDAD-363D-4C9F-BB5B-3F8692301E82}" dt="2025-08-26T13:04:15.371" v="1590" actId="255"/>
      <pc:docMkLst>
        <pc:docMk/>
      </pc:docMkLst>
      <pc:sldChg chg="delSp modSp mod">
        <pc:chgData name="Gabriel Possato" userId="ef3a3b4aca9f66bf" providerId="LiveId" clId="{D3E3CDAD-363D-4C9F-BB5B-3F8692301E82}" dt="2025-08-26T12:09:58.247" v="108" actId="478"/>
        <pc:sldMkLst>
          <pc:docMk/>
          <pc:sldMk cId="2760619653" sldId="258"/>
        </pc:sldMkLst>
        <pc:spChg chg="mod">
          <ac:chgData name="Gabriel Possato" userId="ef3a3b4aca9f66bf" providerId="LiveId" clId="{D3E3CDAD-363D-4C9F-BB5B-3F8692301E82}" dt="2025-08-26T12:09:05.653" v="101" actId="20577"/>
          <ac:spMkLst>
            <pc:docMk/>
            <pc:sldMk cId="2760619653" sldId="258"/>
            <ac:spMk id="2" creationId="{260BC6D2-C86F-0140-274F-90681278BA3D}"/>
          </ac:spMkLst>
        </pc:spChg>
        <pc:spChg chg="del">
          <ac:chgData name="Gabriel Possato" userId="ef3a3b4aca9f66bf" providerId="LiveId" clId="{D3E3CDAD-363D-4C9F-BB5B-3F8692301E82}" dt="2025-08-26T12:09:13.451" v="102" actId="478"/>
          <ac:spMkLst>
            <pc:docMk/>
            <pc:sldMk cId="2760619653" sldId="258"/>
            <ac:spMk id="3" creationId="{1A3D415F-1329-A938-A952-567029BA0BCC}"/>
          </ac:spMkLst>
        </pc:spChg>
        <pc:spChg chg="mod">
          <ac:chgData name="Gabriel Possato" userId="ef3a3b4aca9f66bf" providerId="LiveId" clId="{D3E3CDAD-363D-4C9F-BB5B-3F8692301E82}" dt="2025-08-26T12:09:41.048" v="106" actId="1076"/>
          <ac:spMkLst>
            <pc:docMk/>
            <pc:sldMk cId="2760619653" sldId="258"/>
            <ac:spMk id="13" creationId="{C92A00A1-6A89-CAEA-15C5-D06730BC0604}"/>
          </ac:spMkLst>
        </pc:spChg>
        <pc:spChg chg="del">
          <ac:chgData name="Gabriel Possato" userId="ef3a3b4aca9f66bf" providerId="LiveId" clId="{D3E3CDAD-363D-4C9F-BB5B-3F8692301E82}" dt="2025-08-26T12:09:58.247" v="108" actId="478"/>
          <ac:spMkLst>
            <pc:docMk/>
            <pc:sldMk cId="2760619653" sldId="258"/>
            <ac:spMk id="14" creationId="{2DF2784A-DD15-193D-DEB1-6CF0290E707C}"/>
          </ac:spMkLst>
        </pc:spChg>
        <pc:spChg chg="mod">
          <ac:chgData name="Gabriel Possato" userId="ef3a3b4aca9f66bf" providerId="LiveId" clId="{D3E3CDAD-363D-4C9F-BB5B-3F8692301E82}" dt="2025-08-26T12:09:47.975" v="107" actId="1076"/>
          <ac:spMkLst>
            <pc:docMk/>
            <pc:sldMk cId="2760619653" sldId="258"/>
            <ac:spMk id="15" creationId="{2A41A872-2595-EAD1-3832-F9CE93844743}"/>
          </ac:spMkLst>
        </pc:spChg>
        <pc:spChg chg="mod">
          <ac:chgData name="Gabriel Possato" userId="ef3a3b4aca9f66bf" providerId="LiveId" clId="{D3E3CDAD-363D-4C9F-BB5B-3F8692301E82}" dt="2025-08-26T12:09:26.205" v="104" actId="1076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Possato" userId="ef3a3b4aca9f66bf" providerId="LiveId" clId="{D3E3CDAD-363D-4C9F-BB5B-3F8692301E82}" dt="2025-08-26T12:09:34.213" v="105" actId="1076"/>
          <ac:spMkLst>
            <pc:docMk/>
            <pc:sldMk cId="2760619653" sldId="258"/>
            <ac:spMk id="19" creationId="{E2C539D6-C975-3D4A-3710-7845AF495A0F}"/>
          </ac:spMkLst>
        </pc:spChg>
      </pc:sldChg>
      <pc:sldChg chg="modSp mod">
        <pc:chgData name="Gabriel Possato" userId="ef3a3b4aca9f66bf" providerId="LiveId" clId="{D3E3CDAD-363D-4C9F-BB5B-3F8692301E82}" dt="2025-08-26T12:17:10.317" v="167" actId="1076"/>
        <pc:sldMkLst>
          <pc:docMk/>
          <pc:sldMk cId="3175476884" sldId="267"/>
        </pc:sldMkLst>
        <pc:spChg chg="mod">
          <ac:chgData name="Gabriel Possato" userId="ef3a3b4aca9f66bf" providerId="LiveId" clId="{D3E3CDAD-363D-4C9F-BB5B-3F8692301E82}" dt="2025-08-26T12:17:10.317" v="167" actId="1076"/>
          <ac:spMkLst>
            <pc:docMk/>
            <pc:sldMk cId="3175476884" sldId="267"/>
            <ac:spMk id="25" creationId="{DF9B6399-6BC9-A6B0-A1A7-13E1EEC6820B}"/>
          </ac:spMkLst>
        </pc:spChg>
      </pc:sldChg>
      <pc:sldChg chg="modSp mod">
        <pc:chgData name="Gabriel Possato" userId="ef3a3b4aca9f66bf" providerId="LiveId" clId="{D3E3CDAD-363D-4C9F-BB5B-3F8692301E82}" dt="2025-08-26T12:08:58.919" v="95" actId="20577"/>
        <pc:sldMkLst>
          <pc:docMk/>
          <pc:sldMk cId="624586503" sldId="270"/>
        </pc:sldMkLst>
        <pc:spChg chg="mod">
          <ac:chgData name="Gabriel Possato" userId="ef3a3b4aca9f66bf" providerId="LiveId" clId="{D3E3CDAD-363D-4C9F-BB5B-3F8692301E82}" dt="2025-08-26T12:08:58.919" v="95" actId="20577"/>
          <ac:spMkLst>
            <pc:docMk/>
            <pc:sldMk cId="624586503" sldId="270"/>
            <ac:spMk id="25" creationId="{D1149495-884F-ABCA-B62F-D2E563C5DE39}"/>
          </ac:spMkLst>
        </pc:spChg>
      </pc:sldChg>
      <pc:sldChg chg="addSp modSp mod">
        <pc:chgData name="Gabriel Possato" userId="ef3a3b4aca9f66bf" providerId="LiveId" clId="{D3E3CDAD-363D-4C9F-BB5B-3F8692301E82}" dt="2025-08-26T12:17:04.993" v="166" actId="1076"/>
        <pc:sldMkLst>
          <pc:docMk/>
          <pc:sldMk cId="3174423001" sldId="271"/>
        </pc:sldMkLst>
        <pc:spChg chg="mod">
          <ac:chgData name="Gabriel Possato" userId="ef3a3b4aca9f66bf" providerId="LiveId" clId="{D3E3CDAD-363D-4C9F-BB5B-3F8692301E82}" dt="2025-08-26T12:08:25.750" v="85" actId="1076"/>
          <ac:spMkLst>
            <pc:docMk/>
            <pc:sldMk cId="3174423001" sldId="271"/>
            <ac:spMk id="2" creationId="{6BEE87CC-EF87-1C06-3581-C587CC092897}"/>
          </ac:spMkLst>
        </pc:spChg>
        <pc:spChg chg="add mod">
          <ac:chgData name="Gabriel Possato" userId="ef3a3b4aca9f66bf" providerId="LiveId" clId="{D3E3CDAD-363D-4C9F-BB5B-3F8692301E82}" dt="2025-08-26T12:01:24.777" v="29" actId="1076"/>
          <ac:spMkLst>
            <pc:docMk/>
            <pc:sldMk cId="3174423001" sldId="271"/>
            <ac:spMk id="3" creationId="{915348CB-825C-044F-9C37-5E8AB64C90BB}"/>
          </ac:spMkLst>
        </pc:spChg>
        <pc:spChg chg="add mod">
          <ac:chgData name="Gabriel Possato" userId="ef3a3b4aca9f66bf" providerId="LiveId" clId="{D3E3CDAD-363D-4C9F-BB5B-3F8692301E82}" dt="2025-08-26T12:08:18.169" v="84" actId="1076"/>
          <ac:spMkLst>
            <pc:docMk/>
            <pc:sldMk cId="3174423001" sldId="271"/>
            <ac:spMk id="4" creationId="{4A1C5848-08BF-909A-3A9A-AD9D37D928A2}"/>
          </ac:spMkLst>
        </pc:spChg>
        <pc:spChg chg="mod">
          <ac:chgData name="Gabriel Possato" userId="ef3a3b4aca9f66bf" providerId="LiveId" clId="{D3E3CDAD-363D-4C9F-BB5B-3F8692301E82}" dt="2025-08-26T12:08:46.576" v="89" actId="1076"/>
          <ac:spMkLst>
            <pc:docMk/>
            <pc:sldMk cId="3174423001" sldId="271"/>
            <ac:spMk id="8" creationId="{B5D1DDB5-787E-4DB9-8775-E25F5A9FBD05}"/>
          </ac:spMkLst>
        </pc:spChg>
        <pc:spChg chg="mod">
          <ac:chgData name="Gabriel Possato" userId="ef3a3b4aca9f66bf" providerId="LiveId" clId="{D3E3CDAD-363D-4C9F-BB5B-3F8692301E82}" dt="2025-08-26T12:01:01.255" v="24" actId="1076"/>
          <ac:spMkLst>
            <pc:docMk/>
            <pc:sldMk cId="3174423001" sldId="271"/>
            <ac:spMk id="12" creationId="{3F6D41DF-1C95-FD67-E1B5-69C64B49D2D0}"/>
          </ac:spMkLst>
        </pc:spChg>
        <pc:spChg chg="mod">
          <ac:chgData name="Gabriel Possato" userId="ef3a3b4aca9f66bf" providerId="LiveId" clId="{D3E3CDAD-363D-4C9F-BB5B-3F8692301E82}" dt="2025-08-26T12:17:04.993" v="166" actId="1076"/>
          <ac:spMkLst>
            <pc:docMk/>
            <pc:sldMk cId="3174423001" sldId="271"/>
            <ac:spMk id="25" creationId="{34E37E44-8D73-E4D6-BF3C-61B144879334}"/>
          </ac:spMkLst>
        </pc:spChg>
        <pc:picChg chg="mod">
          <ac:chgData name="Gabriel Possato" userId="ef3a3b4aca9f66bf" providerId="LiveId" clId="{D3E3CDAD-363D-4C9F-BB5B-3F8692301E82}" dt="2025-08-26T12:08:43.585" v="88" actId="1076"/>
          <ac:picMkLst>
            <pc:docMk/>
            <pc:sldMk cId="3174423001" sldId="271"/>
            <ac:picMk id="6" creationId="{CAD36D84-3D25-8521-E6EB-3E76AD08ED51}"/>
          </ac:picMkLst>
        </pc:picChg>
        <pc:cxnChg chg="add mod">
          <ac:chgData name="Gabriel Possato" userId="ef3a3b4aca9f66bf" providerId="LiveId" clId="{D3E3CDAD-363D-4C9F-BB5B-3F8692301E82}" dt="2025-08-26T12:08:13.817" v="76" actId="1076"/>
          <ac:cxnSpMkLst>
            <pc:docMk/>
            <pc:sldMk cId="3174423001" sldId="271"/>
            <ac:cxnSpMk id="5" creationId="{5FCA2171-2DBB-0338-A1AA-5F5DB04F45A8}"/>
          </ac:cxnSpMkLst>
        </pc:cxnChg>
      </pc:sldChg>
      <pc:sldChg chg="delSp modSp mod">
        <pc:chgData name="Gabriel Possato" userId="ef3a3b4aca9f66bf" providerId="LiveId" clId="{D3E3CDAD-363D-4C9F-BB5B-3F8692301E82}" dt="2025-08-26T13:03:05.042" v="1581" actId="478"/>
        <pc:sldMkLst>
          <pc:docMk/>
          <pc:sldMk cId="2260947078" sldId="272"/>
        </pc:sldMkLst>
        <pc:spChg chg="mod">
          <ac:chgData name="Gabriel Possato" userId="ef3a3b4aca9f66bf" providerId="LiveId" clId="{D3E3CDAD-363D-4C9F-BB5B-3F8692301E82}" dt="2025-08-26T13:01:44.583" v="1465" actId="1076"/>
          <ac:spMkLst>
            <pc:docMk/>
            <pc:sldMk cId="2260947078" sldId="272"/>
            <ac:spMk id="25" creationId="{3114BCE7-9F87-22DD-489D-16E45D1B9DB9}"/>
          </ac:spMkLst>
        </pc:spChg>
        <pc:picChg chg="del">
          <ac:chgData name="Gabriel Possato" userId="ef3a3b4aca9f66bf" providerId="LiveId" clId="{D3E3CDAD-363D-4C9F-BB5B-3F8692301E82}" dt="2025-08-26T13:03:05.042" v="1581" actId="478"/>
          <ac:picMkLst>
            <pc:docMk/>
            <pc:sldMk cId="2260947078" sldId="272"/>
            <ac:picMk id="3" creationId="{BCC867D9-C8D6-E153-B0F7-FF0B3CA83437}"/>
          </ac:picMkLst>
        </pc:picChg>
      </pc:sldChg>
      <pc:sldChg chg="delSp modSp mod">
        <pc:chgData name="Gabriel Possato" userId="ef3a3b4aca9f66bf" providerId="LiveId" clId="{D3E3CDAD-363D-4C9F-BB5B-3F8692301E82}" dt="2025-08-26T13:03:12.626" v="1586" actId="478"/>
        <pc:sldMkLst>
          <pc:docMk/>
          <pc:sldMk cId="26830804" sldId="276"/>
        </pc:sldMkLst>
        <pc:spChg chg="mod">
          <ac:chgData name="Gabriel Possato" userId="ef3a3b4aca9f66bf" providerId="LiveId" clId="{D3E3CDAD-363D-4C9F-BB5B-3F8692301E82}" dt="2025-08-26T13:03:00.536" v="1580" actId="1076"/>
          <ac:spMkLst>
            <pc:docMk/>
            <pc:sldMk cId="26830804" sldId="276"/>
            <ac:spMk id="15" creationId="{8283DE3F-8738-42D8-9D86-B1BA18C39BCE}"/>
          </ac:spMkLst>
        </pc:spChg>
        <pc:picChg chg="del">
          <ac:chgData name="Gabriel Possato" userId="ef3a3b4aca9f66bf" providerId="LiveId" clId="{D3E3CDAD-363D-4C9F-BB5B-3F8692301E82}" dt="2025-08-26T13:03:12.626" v="1586" actId="478"/>
          <ac:picMkLst>
            <pc:docMk/>
            <pc:sldMk cId="26830804" sldId="276"/>
            <ac:picMk id="3" creationId="{47910CB6-7966-C117-E412-F68A1B7A88D0}"/>
          </ac:picMkLst>
        </pc:picChg>
      </pc:sldChg>
      <pc:sldChg chg="modSp mod">
        <pc:chgData name="Gabriel Possato" userId="ef3a3b4aca9f66bf" providerId="LiveId" clId="{D3E3CDAD-363D-4C9F-BB5B-3F8692301E82}" dt="2025-08-26T13:04:15.371" v="1590" actId="255"/>
        <pc:sldMkLst>
          <pc:docMk/>
          <pc:sldMk cId="295008319" sldId="290"/>
        </pc:sldMkLst>
        <pc:spChg chg="mod">
          <ac:chgData name="Gabriel Possato" userId="ef3a3b4aca9f66bf" providerId="LiveId" clId="{D3E3CDAD-363D-4C9F-BB5B-3F8692301E82}" dt="2025-08-26T13:04:15.371" v="1590" actId="255"/>
          <ac:spMkLst>
            <pc:docMk/>
            <pc:sldMk cId="295008319" sldId="290"/>
            <ac:spMk id="3" creationId="{ACB8A4E7-EBCD-6469-015F-8C6ADD6B483A}"/>
          </ac:spMkLst>
        </pc:spChg>
      </pc:sldChg>
      <pc:sldChg chg="modSp mod">
        <pc:chgData name="Gabriel Possato" userId="ef3a3b4aca9f66bf" providerId="LiveId" clId="{D3E3CDAD-363D-4C9F-BB5B-3F8692301E82}" dt="2025-08-26T13:03:56.871" v="1589" actId="255"/>
        <pc:sldMkLst>
          <pc:docMk/>
          <pc:sldMk cId="2958074683" sldId="291"/>
        </pc:sldMkLst>
        <pc:spChg chg="mod">
          <ac:chgData name="Gabriel Possato" userId="ef3a3b4aca9f66bf" providerId="LiveId" clId="{D3E3CDAD-363D-4C9F-BB5B-3F8692301E82}" dt="2025-08-26T13:03:56.871" v="1589" actId="255"/>
          <ac:spMkLst>
            <pc:docMk/>
            <pc:sldMk cId="2958074683" sldId="291"/>
            <ac:spMk id="3" creationId="{1AA30DA9-4205-44FD-53E4-48B1357E47A5}"/>
          </ac:spMkLst>
        </pc:spChg>
      </pc:sldChg>
      <pc:sldChg chg="delSp modSp add del mod">
        <pc:chgData name="Gabriel Possato" userId="ef3a3b4aca9f66bf" providerId="LiveId" clId="{D3E3CDAD-363D-4C9F-BB5B-3F8692301E82}" dt="2025-08-26T13:03:11.215" v="1585" actId="478"/>
        <pc:sldMkLst>
          <pc:docMk/>
          <pc:sldMk cId="4089363271" sldId="293"/>
        </pc:sldMkLst>
        <pc:spChg chg="mod">
          <ac:chgData name="Gabriel Possato" userId="ef3a3b4aca9f66bf" providerId="LiveId" clId="{D3E3CDAD-363D-4C9F-BB5B-3F8692301E82}" dt="2025-08-26T13:02:41.408" v="1552" actId="20577"/>
          <ac:spMkLst>
            <pc:docMk/>
            <pc:sldMk cId="4089363271" sldId="293"/>
            <ac:spMk id="25" creationId="{3114BCE7-9F87-22DD-489D-16E45D1B9DB9}"/>
          </ac:spMkLst>
        </pc:spChg>
        <pc:picChg chg="del">
          <ac:chgData name="Gabriel Possato" userId="ef3a3b4aca9f66bf" providerId="LiveId" clId="{D3E3CDAD-363D-4C9F-BB5B-3F8692301E82}" dt="2025-08-26T13:03:11.215" v="1585" actId="478"/>
          <ac:picMkLst>
            <pc:docMk/>
            <pc:sldMk cId="4089363271" sldId="293"/>
            <ac:picMk id="8" creationId="{6502EA46-9AEA-42DD-8AB2-F1356E4FDED4}"/>
          </ac:picMkLst>
        </pc:picChg>
      </pc:sldChg>
      <pc:sldChg chg="addSp modSp mod">
        <pc:chgData name="Gabriel Possato" userId="ef3a3b4aca9f66bf" providerId="LiveId" clId="{D3E3CDAD-363D-4C9F-BB5B-3F8692301E82}" dt="2025-08-26T12:51:42.027" v="834" actId="1035"/>
        <pc:sldMkLst>
          <pc:docMk/>
          <pc:sldMk cId="182781621" sldId="294"/>
        </pc:sldMkLst>
        <pc:picChg chg="add mod">
          <ac:chgData name="Gabriel Possato" userId="ef3a3b4aca9f66bf" providerId="LiveId" clId="{D3E3CDAD-363D-4C9F-BB5B-3F8692301E82}" dt="2025-08-26T12:51:42.027" v="834" actId="1035"/>
          <ac:picMkLst>
            <pc:docMk/>
            <pc:sldMk cId="182781621" sldId="294"/>
            <ac:picMk id="2" creationId="{FF71E072-2213-E249-9D70-C4AE384D7A06}"/>
          </ac:picMkLst>
        </pc:picChg>
      </pc:sldChg>
      <pc:sldChg chg="modSp mod">
        <pc:chgData name="Gabriel Possato" userId="ef3a3b4aca9f66bf" providerId="LiveId" clId="{D3E3CDAD-363D-4C9F-BB5B-3F8692301E82}" dt="2025-08-26T12:55:10.625" v="862" actId="20577"/>
        <pc:sldMkLst>
          <pc:docMk/>
          <pc:sldMk cId="769102327" sldId="297"/>
        </pc:sldMkLst>
        <pc:spChg chg="mod">
          <ac:chgData name="Gabriel Possato" userId="ef3a3b4aca9f66bf" providerId="LiveId" clId="{D3E3CDAD-363D-4C9F-BB5B-3F8692301E82}" dt="2025-08-26T12:55:10.625" v="862" actId="20577"/>
          <ac:spMkLst>
            <pc:docMk/>
            <pc:sldMk cId="769102327" sldId="297"/>
            <ac:spMk id="15" creationId="{8283DE3F-8738-42D8-9D86-B1BA18C39BCE}"/>
          </ac:spMkLst>
        </pc:spChg>
      </pc:sldChg>
      <pc:sldChg chg="addSp delSp modSp mod modTransition">
        <pc:chgData name="Gabriel Possato" userId="ef3a3b4aca9f66bf" providerId="LiveId" clId="{D3E3CDAD-363D-4C9F-BB5B-3F8692301E82}" dt="2025-08-26T13:00:35.961" v="1441"/>
        <pc:sldMkLst>
          <pc:docMk/>
          <pc:sldMk cId="3958301328" sldId="298"/>
        </pc:sldMkLst>
        <pc:spChg chg="mod">
          <ac:chgData name="Gabriel Possato" userId="ef3a3b4aca9f66bf" providerId="LiveId" clId="{D3E3CDAD-363D-4C9F-BB5B-3F8692301E82}" dt="2025-08-26T12:55:45.927" v="887"/>
          <ac:spMkLst>
            <pc:docMk/>
            <pc:sldMk cId="3958301328" sldId="298"/>
            <ac:spMk id="15" creationId="{0B9AA83D-E6B1-5C37-77B1-1DD951EDD697}"/>
          </ac:spMkLst>
        </pc:spChg>
        <pc:picChg chg="mod">
          <ac:chgData name="Gabriel Possato" userId="ef3a3b4aca9f66bf" providerId="LiveId" clId="{D3E3CDAD-363D-4C9F-BB5B-3F8692301E82}" dt="2025-08-26T12:58:57.822" v="955" actId="1037"/>
          <ac:picMkLst>
            <pc:docMk/>
            <pc:sldMk cId="3958301328" sldId="298"/>
            <ac:picMk id="11" creationId="{93012D00-39AE-1B5F-E9EA-3BFFFCC61C56}"/>
          </ac:picMkLst>
        </pc:picChg>
        <pc:cxnChg chg="add del mod">
          <ac:chgData name="Gabriel Possato" userId="ef3a3b4aca9f66bf" providerId="LiveId" clId="{D3E3CDAD-363D-4C9F-BB5B-3F8692301E82}" dt="2025-08-26T13:00:10.456" v="1436" actId="478"/>
          <ac:cxnSpMkLst>
            <pc:docMk/>
            <pc:sldMk cId="3958301328" sldId="298"/>
            <ac:cxnSpMk id="3" creationId="{57AE9755-5518-F494-254D-314C22D9D6F6}"/>
          </ac:cxnSpMkLst>
        </pc:cxnChg>
      </pc:sldChg>
      <pc:sldChg chg="modSp mod">
        <pc:chgData name="Gabriel Possato" userId="ef3a3b4aca9f66bf" providerId="LiveId" clId="{D3E3CDAD-363D-4C9F-BB5B-3F8692301E82}" dt="2025-08-26T12:55:33.787" v="886" actId="207"/>
        <pc:sldMkLst>
          <pc:docMk/>
          <pc:sldMk cId="935024129" sldId="302"/>
        </pc:sldMkLst>
        <pc:spChg chg="mod">
          <ac:chgData name="Gabriel Possato" userId="ef3a3b4aca9f66bf" providerId="LiveId" clId="{D3E3CDAD-363D-4C9F-BB5B-3F8692301E82}" dt="2025-08-26T12:55:33.787" v="886" actId="207"/>
          <ac:spMkLst>
            <pc:docMk/>
            <pc:sldMk cId="935024129" sldId="302"/>
            <ac:spMk id="15" creationId="{1AFB8FA9-EA50-F41F-5407-CA20E3CC4CB4}"/>
          </ac:spMkLst>
        </pc:spChg>
      </pc:sldChg>
      <pc:sldChg chg="addSp delSp modSp add del mod">
        <pc:chgData name="Gabriel Possato" userId="ef3a3b4aca9f66bf" providerId="LiveId" clId="{D3E3CDAD-363D-4C9F-BB5B-3F8692301E82}" dt="2025-08-26T12:59:15.071" v="957" actId="47"/>
        <pc:sldMkLst>
          <pc:docMk/>
          <pc:sldMk cId="1204568024" sldId="303"/>
        </pc:sldMkLst>
        <pc:spChg chg="mod">
          <ac:chgData name="Gabriel Possato" userId="ef3a3b4aca9f66bf" providerId="LiveId" clId="{D3E3CDAD-363D-4C9F-BB5B-3F8692301E82}" dt="2025-08-26T12:55:50.634" v="890"/>
          <ac:spMkLst>
            <pc:docMk/>
            <pc:sldMk cId="1204568024" sldId="303"/>
            <ac:spMk id="15" creationId="{3EBAA423-6617-75D1-369D-563ADA774438}"/>
          </ac:spMkLst>
        </pc:spChg>
        <pc:picChg chg="add mod">
          <ac:chgData name="Gabriel Possato" userId="ef3a3b4aca9f66bf" providerId="LiveId" clId="{D3E3CDAD-363D-4C9F-BB5B-3F8692301E82}" dt="2025-08-26T12:59:03.914" v="956"/>
          <ac:picMkLst>
            <pc:docMk/>
            <pc:sldMk cId="1204568024" sldId="303"/>
            <ac:picMk id="2" creationId="{C8D48925-F248-76A7-2DFE-085C16E10D16}"/>
          </ac:picMkLst>
        </pc:picChg>
        <pc:picChg chg="del mod">
          <ac:chgData name="Gabriel Possato" userId="ef3a3b4aca9f66bf" providerId="LiveId" clId="{D3E3CDAD-363D-4C9F-BB5B-3F8692301E82}" dt="2025-08-26T12:58:03.492" v="921" actId="478"/>
          <ac:picMkLst>
            <pc:docMk/>
            <pc:sldMk cId="1204568024" sldId="303"/>
            <ac:picMk id="11" creationId="{94881FCE-7C78-8815-2BA1-7C9373A6469A}"/>
          </ac:picMkLst>
        </pc:picChg>
      </pc:sldChg>
      <pc:sldChg chg="delSp modSp del mod">
        <pc:chgData name="Gabriel Possato" userId="ef3a3b4aca9f66bf" providerId="LiveId" clId="{D3E3CDAD-363D-4C9F-BB5B-3F8692301E82}" dt="2025-08-26T12:59:16.072" v="958" actId="47"/>
        <pc:sldMkLst>
          <pc:docMk/>
          <pc:sldMk cId="3709507606" sldId="304"/>
        </pc:sldMkLst>
        <pc:spChg chg="mod">
          <ac:chgData name="Gabriel Possato" userId="ef3a3b4aca9f66bf" providerId="LiveId" clId="{D3E3CDAD-363D-4C9F-BB5B-3F8692301E82}" dt="2025-08-26T12:56:09.917" v="892" actId="20577"/>
          <ac:spMkLst>
            <pc:docMk/>
            <pc:sldMk cId="3709507606" sldId="304"/>
            <ac:spMk id="15" creationId="{B5BF26D3-699A-503A-E47A-4D07B8C26A19}"/>
          </ac:spMkLst>
        </pc:spChg>
        <pc:picChg chg="del mod">
          <ac:chgData name="Gabriel Possato" userId="ef3a3b4aca9f66bf" providerId="LiveId" clId="{D3E3CDAD-363D-4C9F-BB5B-3F8692301E82}" dt="2025-08-26T12:58:04.956" v="922" actId="478"/>
          <ac:picMkLst>
            <pc:docMk/>
            <pc:sldMk cId="3709507606" sldId="304"/>
            <ac:picMk id="11" creationId="{43F67BE5-BC0F-E8C3-D251-809B14FE68C5}"/>
          </ac:picMkLst>
        </pc:picChg>
      </pc:sldChg>
      <pc:sldChg chg="delSp modSp mod">
        <pc:chgData name="Gabriel Possato" userId="ef3a3b4aca9f66bf" providerId="LiveId" clId="{D3E3CDAD-363D-4C9F-BB5B-3F8692301E82}" dt="2025-08-26T13:03:06.403" v="1582" actId="478"/>
        <pc:sldMkLst>
          <pc:docMk/>
          <pc:sldMk cId="923930083" sldId="305"/>
        </pc:sldMkLst>
        <pc:spChg chg="mod">
          <ac:chgData name="Gabriel Possato" userId="ef3a3b4aca9f66bf" providerId="LiveId" clId="{D3E3CDAD-363D-4C9F-BB5B-3F8692301E82}" dt="2025-08-26T13:02:07.676" v="1501" actId="1076"/>
          <ac:spMkLst>
            <pc:docMk/>
            <pc:sldMk cId="923930083" sldId="305"/>
            <ac:spMk id="25" creationId="{3114BCE7-9F87-22DD-489D-16E45D1B9DB9}"/>
          </ac:spMkLst>
        </pc:spChg>
        <pc:picChg chg="del">
          <ac:chgData name="Gabriel Possato" userId="ef3a3b4aca9f66bf" providerId="LiveId" clId="{D3E3CDAD-363D-4C9F-BB5B-3F8692301E82}" dt="2025-08-26T13:03:06.403" v="1582" actId="478"/>
          <ac:picMkLst>
            <pc:docMk/>
            <pc:sldMk cId="923930083" sldId="305"/>
            <ac:picMk id="6" creationId="{27696AE4-DE93-4029-A34A-71E323389DD0}"/>
          </ac:picMkLst>
        </pc:picChg>
      </pc:sldChg>
      <pc:sldChg chg="del">
        <pc:chgData name="Gabriel Possato" userId="ef3a3b4aca9f66bf" providerId="LiveId" clId="{D3E3CDAD-363D-4C9F-BB5B-3F8692301E82}" dt="2025-08-26T12:10:20.890" v="109" actId="47"/>
        <pc:sldMkLst>
          <pc:docMk/>
          <pc:sldMk cId="1158713416" sldId="306"/>
        </pc:sldMkLst>
      </pc:sldChg>
      <pc:sldChg chg="addSp delSp modSp mod modAnim">
        <pc:chgData name="Gabriel Possato" userId="ef3a3b4aca9f66bf" providerId="LiveId" clId="{D3E3CDAD-363D-4C9F-BB5B-3F8692301E82}" dt="2025-08-26T12:54:12.462" v="854"/>
        <pc:sldMkLst>
          <pc:docMk/>
          <pc:sldMk cId="1022409362" sldId="307"/>
        </pc:sldMkLst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4" creationId="{AD234DBB-63CA-73DA-408A-939232633D0A}"/>
          </ac:spMkLst>
        </pc:spChg>
        <pc:spChg chg="add del mod">
          <ac:chgData name="Gabriel Possato" userId="ef3a3b4aca9f66bf" providerId="LiveId" clId="{D3E3CDAD-363D-4C9F-BB5B-3F8692301E82}" dt="2025-08-26T12:16:55.056" v="162" actId="478"/>
          <ac:spMkLst>
            <pc:docMk/>
            <pc:sldMk cId="1022409362" sldId="307"/>
            <ac:spMk id="5" creationId="{FB1FA3C5-AE1F-FE98-E514-5F312721F189}"/>
          </ac:spMkLst>
        </pc:spChg>
        <pc:spChg chg="add del mod">
          <ac:chgData name="Gabriel Possato" userId="ef3a3b4aca9f66bf" providerId="LiveId" clId="{D3E3CDAD-363D-4C9F-BB5B-3F8692301E82}" dt="2025-08-26T12:16:55.573" v="163" actId="478"/>
          <ac:spMkLst>
            <pc:docMk/>
            <pc:sldMk cId="1022409362" sldId="307"/>
            <ac:spMk id="6" creationId="{2FDF0098-6DA2-8877-8545-7F7B49ACD841}"/>
          </ac:spMkLst>
        </pc:spChg>
        <pc:spChg chg="add del mod">
          <ac:chgData name="Gabriel Possato" userId="ef3a3b4aca9f66bf" providerId="LiveId" clId="{D3E3CDAD-363D-4C9F-BB5B-3F8692301E82}" dt="2025-08-26T12:16:56.022" v="164" actId="478"/>
          <ac:spMkLst>
            <pc:docMk/>
            <pc:sldMk cId="1022409362" sldId="307"/>
            <ac:spMk id="8" creationId="{056E7859-A548-C40C-9373-70FD815C15B1}"/>
          </ac:spMkLst>
        </pc:spChg>
        <pc:spChg chg="add del mod">
          <ac:chgData name="Gabriel Possato" userId="ef3a3b4aca9f66bf" providerId="LiveId" clId="{D3E3CDAD-363D-4C9F-BB5B-3F8692301E82}" dt="2025-08-26T12:16:46.710" v="161" actId="478"/>
          <ac:spMkLst>
            <pc:docMk/>
            <pc:sldMk cId="1022409362" sldId="307"/>
            <ac:spMk id="9" creationId="{528119A2-E159-27C2-BA93-D2A94239D409}"/>
          </ac:spMkLst>
        </pc:spChg>
        <pc:spChg chg="add mod">
          <ac:chgData name="Gabriel Possato" userId="ef3a3b4aca9f66bf" providerId="LiveId" clId="{D3E3CDAD-363D-4C9F-BB5B-3F8692301E82}" dt="2025-08-26T12:52:31.160" v="840" actId="1076"/>
          <ac:spMkLst>
            <pc:docMk/>
            <pc:sldMk cId="1022409362" sldId="307"/>
            <ac:spMk id="10" creationId="{9E98C906-187A-C62E-24D2-E03AEFA2A41F}"/>
          </ac:spMkLst>
        </pc:spChg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11" creationId="{E6D4D309-E564-C9F5-1DB9-BF2CA839A047}"/>
          </ac:spMkLst>
        </pc:spChg>
        <pc:spChg chg="mod">
          <ac:chgData name="Gabriel Possato" userId="ef3a3b4aca9f66bf" providerId="LiveId" clId="{D3E3CDAD-363D-4C9F-BB5B-3F8692301E82}" dt="2025-08-26T12:22:22.808" v="358" actId="1076"/>
          <ac:spMkLst>
            <pc:docMk/>
            <pc:sldMk cId="1022409362" sldId="307"/>
            <ac:spMk id="12" creationId="{4D61D44B-1305-3DAF-665E-A096ACEB13D8}"/>
          </ac:spMkLst>
        </pc:spChg>
        <pc:spChg chg="add mod">
          <ac:chgData name="Gabriel Possato" userId="ef3a3b4aca9f66bf" providerId="LiveId" clId="{D3E3CDAD-363D-4C9F-BB5B-3F8692301E82}" dt="2025-08-26T12:53:01.881" v="843" actId="1076"/>
          <ac:spMkLst>
            <pc:docMk/>
            <pc:sldMk cId="1022409362" sldId="307"/>
            <ac:spMk id="17" creationId="{4A61D3FF-8DE3-DC09-E684-89CCC53C6804}"/>
          </ac:spMkLst>
        </pc:spChg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18" creationId="{E4F51DAD-05B5-AD2C-67CC-76C62EA3D876}"/>
          </ac:spMkLst>
        </pc:spChg>
        <pc:spChg chg="add mod">
          <ac:chgData name="Gabriel Possato" userId="ef3a3b4aca9f66bf" providerId="LiveId" clId="{D3E3CDAD-363D-4C9F-BB5B-3F8692301E82}" dt="2025-08-26T12:53:24.063" v="848" actId="14100"/>
          <ac:spMkLst>
            <pc:docMk/>
            <pc:sldMk cId="1022409362" sldId="307"/>
            <ac:spMk id="21" creationId="{5CC78297-77D4-9871-2383-FE0533164E46}"/>
          </ac:spMkLst>
        </pc:spChg>
        <pc:spChg chg="add mod">
          <ac:chgData name="Gabriel Possato" userId="ef3a3b4aca9f66bf" providerId="LiveId" clId="{D3E3CDAD-363D-4C9F-BB5B-3F8692301E82}" dt="2025-08-26T12:50:07.611" v="715" actId="1076"/>
          <ac:spMkLst>
            <pc:docMk/>
            <pc:sldMk cId="1022409362" sldId="307"/>
            <ac:spMk id="22" creationId="{69710932-5747-8C17-9361-35BCFD2B5D29}"/>
          </ac:spMkLst>
        </pc:spChg>
        <pc:spChg chg="mod">
          <ac:chgData name="Gabriel Possato" userId="ef3a3b4aca9f66bf" providerId="LiveId" clId="{D3E3CDAD-363D-4C9F-BB5B-3F8692301E82}" dt="2025-08-26T12:17:00.916" v="165" actId="1076"/>
          <ac:spMkLst>
            <pc:docMk/>
            <pc:sldMk cId="1022409362" sldId="307"/>
            <ac:spMk id="25" creationId="{3114BCE7-9F87-22DD-489D-16E45D1B9DB9}"/>
          </ac:spMkLst>
        </pc:spChg>
        <pc:spChg chg="add mod">
          <ac:chgData name="Gabriel Possato" userId="ef3a3b4aca9f66bf" providerId="LiveId" clId="{D3E3CDAD-363D-4C9F-BB5B-3F8692301E82}" dt="2025-08-26T12:53:44.352" v="850" actId="1076"/>
          <ac:spMkLst>
            <pc:docMk/>
            <pc:sldMk cId="1022409362" sldId="307"/>
            <ac:spMk id="30" creationId="{8633DD32-4A26-8DC7-C162-6A5C0EAF2E99}"/>
          </ac:spMkLst>
        </pc:spChg>
        <pc:picChg chg="add mod ord">
          <ac:chgData name="Gabriel Possato" userId="ef3a3b4aca9f66bf" providerId="LiveId" clId="{D3E3CDAD-363D-4C9F-BB5B-3F8692301E82}" dt="2025-08-26T12:49:37.807" v="713" actId="1076"/>
          <ac:picMkLst>
            <pc:docMk/>
            <pc:sldMk cId="1022409362" sldId="307"/>
            <ac:picMk id="3" creationId="{2BC3CBCA-4983-4A60-9018-FCD28F4C8CA9}"/>
          </ac:picMkLst>
        </pc:picChg>
        <pc:picChg chg="add del mod">
          <ac:chgData name="Gabriel Possato" userId="ef3a3b4aca9f66bf" providerId="LiveId" clId="{D3E3CDAD-363D-4C9F-BB5B-3F8692301E82}" dt="2025-08-26T12:20:41.719" v="337" actId="478"/>
          <ac:picMkLst>
            <pc:docMk/>
            <pc:sldMk cId="1022409362" sldId="307"/>
            <ac:picMk id="14" creationId="{DDD7AFDE-B5F1-CE0D-A6D0-C0B84B69ED71}"/>
          </ac:picMkLst>
        </pc:picChg>
        <pc:picChg chg="add del mod">
          <ac:chgData name="Gabriel Possato" userId="ef3a3b4aca9f66bf" providerId="LiveId" clId="{D3E3CDAD-363D-4C9F-BB5B-3F8692301E82}" dt="2025-08-26T12:29:09.914" v="545" actId="478"/>
          <ac:picMkLst>
            <pc:docMk/>
            <pc:sldMk cId="1022409362" sldId="307"/>
            <ac:picMk id="16" creationId="{1F01ADA6-1EFB-6DDA-F1FE-D248C7742E0E}"/>
          </ac:picMkLst>
        </pc:picChg>
        <pc:picChg chg="add mod">
          <ac:chgData name="Gabriel Possato" userId="ef3a3b4aca9f66bf" providerId="LiveId" clId="{D3E3CDAD-363D-4C9F-BB5B-3F8692301E82}" dt="2025-08-26T12:50:07.611" v="715" actId="1076"/>
          <ac:picMkLst>
            <pc:docMk/>
            <pc:sldMk cId="1022409362" sldId="307"/>
            <ac:picMk id="20" creationId="{E4164C23-3AE9-5B2C-4723-47ECB684A649}"/>
          </ac:picMkLst>
        </pc:picChg>
        <pc:picChg chg="add mod">
          <ac:chgData name="Gabriel Possato" userId="ef3a3b4aca9f66bf" providerId="LiveId" clId="{D3E3CDAD-363D-4C9F-BB5B-3F8692301E82}" dt="2025-08-26T12:50:07.611" v="715" actId="1076"/>
          <ac:picMkLst>
            <pc:docMk/>
            <pc:sldMk cId="1022409362" sldId="307"/>
            <ac:picMk id="24" creationId="{0EE4AED8-9548-25BC-55B7-2C092AAB03AC}"/>
          </ac:picMkLst>
        </pc:picChg>
        <pc:picChg chg="add del mod">
          <ac:chgData name="Gabriel Possato" userId="ef3a3b4aca9f66bf" providerId="LiveId" clId="{D3E3CDAD-363D-4C9F-BB5B-3F8692301E82}" dt="2025-08-26T12:30:05.239" v="562" actId="478"/>
          <ac:picMkLst>
            <pc:docMk/>
            <pc:sldMk cId="1022409362" sldId="307"/>
            <ac:picMk id="27" creationId="{AFCB2FBE-98DA-CB8B-A86A-6F7F8699489D}"/>
          </ac:picMkLst>
        </pc:picChg>
        <pc:picChg chg="add mod">
          <ac:chgData name="Gabriel Possato" userId="ef3a3b4aca9f66bf" providerId="LiveId" clId="{D3E3CDAD-363D-4C9F-BB5B-3F8692301E82}" dt="2025-08-26T12:49:37.807" v="713" actId="1076"/>
          <ac:picMkLst>
            <pc:docMk/>
            <pc:sldMk cId="1022409362" sldId="307"/>
            <ac:picMk id="29" creationId="{C9613200-BA48-CEF1-0A79-981F125359CC}"/>
          </ac:picMkLst>
        </pc:picChg>
        <pc:picChg chg="add mod">
          <ac:chgData name="Gabriel Possato" userId="ef3a3b4aca9f66bf" providerId="LiveId" clId="{D3E3CDAD-363D-4C9F-BB5B-3F8692301E82}" dt="2025-08-26T12:51:15.258" v="728" actId="14100"/>
          <ac:picMkLst>
            <pc:docMk/>
            <pc:sldMk cId="1022409362" sldId="307"/>
            <ac:picMk id="32" creationId="{797588A6-C67E-C79A-961F-06ED2C288CFA}"/>
          </ac:picMkLst>
        </pc:picChg>
      </pc:sldChg>
      <pc:sldChg chg="delSp modSp add mod modTransition">
        <pc:chgData name="Gabriel Possato" userId="ef3a3b4aca9f66bf" providerId="LiveId" clId="{D3E3CDAD-363D-4C9F-BB5B-3F8692301E82}" dt="2025-08-26T13:00:40.877" v="1443"/>
        <pc:sldMkLst>
          <pc:docMk/>
          <pc:sldMk cId="2406709485" sldId="308"/>
        </pc:sldMkLst>
        <pc:picChg chg="mod">
          <ac:chgData name="Gabriel Possato" userId="ef3a3b4aca9f66bf" providerId="LiveId" clId="{D3E3CDAD-363D-4C9F-BB5B-3F8692301E82}" dt="2025-08-26T12:59:37.945" v="1178" actId="1038"/>
          <ac:picMkLst>
            <pc:docMk/>
            <pc:sldMk cId="2406709485" sldId="308"/>
            <ac:picMk id="11" creationId="{86D0DE0C-99DC-0680-42C0-4340252F6CDC}"/>
          </ac:picMkLst>
        </pc:picChg>
        <pc:cxnChg chg="del mod">
          <ac:chgData name="Gabriel Possato" userId="ef3a3b4aca9f66bf" providerId="LiveId" clId="{D3E3CDAD-363D-4C9F-BB5B-3F8692301E82}" dt="2025-08-26T13:00:12.627" v="1437" actId="478"/>
          <ac:cxnSpMkLst>
            <pc:docMk/>
            <pc:sldMk cId="2406709485" sldId="308"/>
            <ac:cxnSpMk id="3" creationId="{E9A8D930-2665-5D31-F363-EAAE45898155}"/>
          </ac:cxnSpMkLst>
        </pc:cxnChg>
      </pc:sldChg>
      <pc:sldChg chg="delSp modSp add mod modTransition">
        <pc:chgData name="Gabriel Possato" userId="ef3a3b4aca9f66bf" providerId="LiveId" clId="{D3E3CDAD-363D-4C9F-BB5B-3F8692301E82}" dt="2025-08-26T13:00:45.178" v="1445"/>
        <pc:sldMkLst>
          <pc:docMk/>
          <pc:sldMk cId="1801978776" sldId="309"/>
        </pc:sldMkLst>
        <pc:picChg chg="mod">
          <ac:chgData name="Gabriel Possato" userId="ef3a3b4aca9f66bf" providerId="LiveId" clId="{D3E3CDAD-363D-4C9F-BB5B-3F8692301E82}" dt="2025-08-26T13:00:05.064" v="1435" actId="1037"/>
          <ac:picMkLst>
            <pc:docMk/>
            <pc:sldMk cId="1801978776" sldId="309"/>
            <ac:picMk id="11" creationId="{F7A1E052-361F-A3E2-60E9-612520F58A4C}"/>
          </ac:picMkLst>
        </pc:picChg>
        <pc:cxnChg chg="del mod">
          <ac:chgData name="Gabriel Possato" userId="ef3a3b4aca9f66bf" providerId="LiveId" clId="{D3E3CDAD-363D-4C9F-BB5B-3F8692301E82}" dt="2025-08-26T13:00:14.664" v="1438" actId="478"/>
          <ac:cxnSpMkLst>
            <pc:docMk/>
            <pc:sldMk cId="1801978776" sldId="309"/>
            <ac:cxnSpMk id="3" creationId="{35A0152B-015B-10AE-532C-961D103DBFD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63F9C-C39A-436B-8361-8C5D2A08A836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448D9-E856-4A86-9E70-C4A17091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05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23B0-422F-80CD-BCAF-FC7F9799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0C479F-302F-2056-3E58-B0784F1D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EAE561-A1D6-5AE4-9EE2-262642C9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ECCB89-B04E-2C38-8666-A009A6440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76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83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F6F8-13BC-2E0A-BBEC-9DB03A63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1489D4-52EC-4B5C-A92F-7C007A20B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C9DE0B-D2D5-C83E-8A2F-0D124BBA9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F9EF0E-4073-3EA7-88FC-6485B05DC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34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017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697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12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FAD8-0BB6-725C-B526-22E8CB6C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CE455D-E0AB-D859-EDEA-75DF850A1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E836CEF-6C3E-BF70-6857-C553803A4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0DC412-EF9D-0E45-D3FC-50650788F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408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5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CC6FD-A850-9F4D-08DE-EF7197D63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150433-6CDA-4B5D-78A5-9EB3EC586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185A65-15C7-D262-8F24-A82DE3F95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277F56-5803-B631-B4D8-66A42CECE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881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8D5F7-F91F-3417-CFBA-F233070C1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9088307-A90D-F1EF-3ACB-759B135D7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36AFE1E-FC52-5B78-2BEF-5A3B9137C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056F4D-C04A-5D6E-19FF-F548FA8AE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5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4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BDA2-EE80-B6B9-B5B6-EEB145B5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8BF0F6-DD74-7E55-26AE-0A271C364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50F44B-F107-9086-2F28-344FD4B2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8BA86F-05B5-FD4B-D8F0-A25CAC69E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29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706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608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4965-4284-BD76-7A51-358A54EC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5BEBA3-AFB3-358E-C844-0805CC372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E89C6C-56AC-007D-6976-F01CA356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E6853A-FD17-24A1-4670-7B6E02602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061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B2F-B912-4866-DF59-D9292FA6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A50850-03B9-5000-E9D8-D5DA97DD3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516118-CC79-8418-3467-E345C968C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F01CB-6E51-07CE-E637-2A42933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586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3355-B461-5032-AF47-F5B1559C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651A7C-7C5B-7987-A343-03A4D6CC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874988-8171-7B80-3E46-57E7304E5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148AE-BB41-F4CC-EA90-36B070159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63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D731-A1C4-D48B-C1F6-922CF987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9B450-E753-9641-1F47-AE1C5C453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565B62E-30DC-23E4-6E14-618CC15D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102C29-8E3A-144E-1C31-46F01E207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839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7927-B051-013C-1A32-69A170CC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BB7E00-E37D-EA2C-2DAE-102E60735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55C2BA-741F-842E-8E2D-3C1B61BEE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18F52-6FCC-654D-1B98-7839045F7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46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FC01-16FC-241B-07F0-962484AD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7B15390-585F-9E72-B9D0-98F6374AE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63C69F-611D-888A-FE35-F656872C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58C2A-5E7C-0310-F6A4-31CB8C5B2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599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4BC1-142D-2FFD-E5CD-B287F90F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0A0A454-D6BE-B379-FC5B-D6CAC7BB5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2C443A-78B3-1111-6992-CD16AFFFF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87414F-2C75-0289-212B-2AE1C358B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40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132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B332-2AB7-D701-4904-E313ACDB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D44EA7-7EA6-9897-4AE2-BE89F9F17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3397AA-75E5-5626-49C9-1B3009269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8A28E6-8B61-05DB-03E3-64EE33F6A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6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B7C-9254-8A99-008D-CDAD5C73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65527B-9B9D-6FDE-446F-37A0DA037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58F03A-8F61-A28F-D388-CEB4DB327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5F946C-FB0B-D7F4-08D8-B02F7E505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6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AD3B-AB20-DCDA-74D3-44538AA8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988DAF-241C-C2CD-238B-FFC34654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98E81D-1331-2DD1-8A13-85B8A309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03B7FA-98B5-9CDC-80C7-781A32CAC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0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8E71-1344-2B15-C5A7-E41398D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2541FB-3506-748E-0C92-FFD1B48AF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D830F4-034E-FAA2-A9F0-FDCB46EED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C2215-5AC4-4A47-6EF1-3F96C83C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8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FB45-DCB3-005B-05B1-F57208F9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405940-AF8D-1022-65B2-175A431B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657622-2FF2-54BC-D6DE-3FDAC9B8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2B314E-A69F-9A00-106A-5781DA422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86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4F16-C684-B2E1-140D-C7B0089A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832FE97-B2AB-DB4B-5EC8-13C6C6595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616576C-A538-916C-07D4-BBCB623C8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756BC1-51DD-87BF-E0B2-A5AE1F9AA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0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B489E-1B57-6755-F4B5-183E4C864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5439B7-CA79-352E-8D99-14EE49CE1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B1E75-DD05-0348-2CDF-F2738EF9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9BED9-A8F0-81CE-E9BD-C24F621D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AC568A-7D1F-F2A0-F62D-E9F0B0B3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79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C0445-173D-46FA-E403-D589FE0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79340E-F90B-EFF7-5F80-95D6D7895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52564-2EDE-8D63-1AA7-B38D1EDA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0842E-931B-9BD2-BC68-A051709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94D0E-30BF-0B87-F2F1-94B65D60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57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ED9921-C4B9-EB71-A3E3-BEF1BFF61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13E2E9-8236-7A30-4196-2FEB49032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3D931-1228-BD5F-FB06-CD482259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1B368-5F89-D740-314D-42A2BAD5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87558-36F3-4C3A-ED00-F2BEF6B6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22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FB66-A748-F9EE-A2F3-6504BBC7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F5FCC-9C5D-23DF-D602-1F9AB412B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750205-3128-87C5-2B6E-556070F5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112BD-B471-553D-5F9D-3433D10B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E640A-4D58-4029-CAE4-C75359D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27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4820A-0724-84B1-32CD-1DFB0CE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7FB3D-CC7A-821F-26D3-3B4F529D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2873F8-D842-80FC-BBD4-3BC2073E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8A54F-C309-ECD9-9F43-FF352B25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1FA4A-6703-1E5F-2A33-B477083B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56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6E19E-2B98-C170-29A0-5CDB178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1D10E-05AF-5869-5ECE-0B149544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E21BA-B94E-EE4F-342C-0CA9E9DB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5A9B1-DFB7-19BF-CDA0-8DA629BB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CF1C2B-FBA3-9292-C42B-0ED586B7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1E30A6-90F1-7B5C-E97B-3C18E952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0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FAA8D-C37B-8C3A-1333-F700A597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BF6160-47D6-824F-E8E9-7756E7ED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B79F36-AC59-E58B-F025-31D4A40F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8765D7-26BF-A7A4-CF77-35CFFEFC2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3B644E-7643-64AE-35C3-A3FFEF827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FF987D-BA9A-BFD1-335C-8CFF527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920DCF-3709-37AA-2717-3BBFD66A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0AD42C-A44B-646E-62D3-C29D469A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CE7CA-BFA4-9D9A-A24E-48F8E2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9D33C1-FBBD-EDBA-E855-92CF6350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78905F-98CB-BC0C-B69A-F0D2E0ED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297118-442D-13EB-59F9-CA35D36D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8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403471-D047-8A65-DE3A-F5C6A06B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806E7-F470-C073-253C-23746CB9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6B1327-53F8-D99A-D2CB-59BB268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0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E777C-B8ED-602F-2C2E-F52CA100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B281E-859A-9D7C-C07A-A5289041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DEF519-B599-0A7F-7CFC-D0FCEAD95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F067F4-4B83-DF91-F678-4551FFA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7F5C08-76FE-A28A-D103-DCC314E6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A100E-45AF-B440-47A4-18BDD084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73552-622E-50AA-CB04-FA0595DF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DCFA7A-D26D-A152-8AD8-E4D4D4550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69F2-35A9-2905-B665-4B6972EE3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F4E611-88D6-9B51-EAF7-3EFC7D0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DE57F2-6075-C577-2D60-CE61E942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D66AE-87C8-2665-BCC5-B248547A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22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2554B5-3333-7449-4B46-8B610FB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B584AA-0B80-84E8-D5D6-12FE3DC8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F52A4-6BE1-7A48-7D30-49AC2270D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6849A-E85B-4916-A5E0-8D9605592D51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7233A-81F7-B00C-C2AE-301B44C29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BCAE56-0725-98B8-60CD-1B629FE19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6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49C7DC-E1D2-67CF-7FFB-F099C645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B3D1CA1-2666-9028-B379-E844746F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232FCD5-B7C0-04C1-E282-8B7C3200BD4C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C121EDD-DC0B-6F50-4031-684B06A3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67" y="1123313"/>
            <a:ext cx="5754466" cy="323688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7C875E-99A2-F750-8457-37A37F31BADF}"/>
              </a:ext>
            </a:extLst>
          </p:cNvPr>
          <p:cNvSpPr txBox="1"/>
          <p:nvPr/>
        </p:nvSpPr>
        <p:spPr>
          <a:xfrm>
            <a:off x="819150" y="416291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Trabalho de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Conclusão de Curso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14FA6-AD9E-FEC8-7B89-081430AB33AB}"/>
              </a:ext>
            </a:extLst>
          </p:cNvPr>
          <p:cNvSpPr txBox="1"/>
          <p:nvPr/>
        </p:nvSpPr>
        <p:spPr>
          <a:xfrm>
            <a:off x="819150" y="5132408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ova Light" panose="020B0304020202020204" pitchFamily="34" charset="0"/>
              </a:rPr>
              <a:t>Adilson, Fabio, Gabriel </a:t>
            </a:r>
            <a:r>
              <a:rPr lang="pt-BR" sz="2800" b="1" dirty="0" err="1">
                <a:latin typeface="Arial Nova Light" panose="020B0304020202020204" pitchFamily="34" charset="0"/>
              </a:rPr>
              <a:t>Possato</a:t>
            </a:r>
            <a:r>
              <a:rPr lang="pt-BR" sz="2800" b="1">
                <a:latin typeface="Arial Nova Light" panose="020B0304020202020204" pitchFamily="34" charset="0"/>
              </a:rPr>
              <a:t>, Gabriel Schultes, Paulo, Shara</a:t>
            </a:r>
          </a:p>
        </p:txBody>
      </p:sp>
    </p:spTree>
    <p:extLst>
      <p:ext uri="{BB962C8B-B14F-4D97-AF65-F5344CB8AC3E}">
        <p14:creationId xmlns:p14="http://schemas.microsoft.com/office/powerpoint/2010/main" val="399850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Objetivos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87424" y="3897416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865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A6338-5233-1F99-5418-01318C7B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FBB8D70-C819-EC0E-FD2D-570BF098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6D41DF-1C95-FD67-E1B5-69C64B49D2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E37E44-8D73-E4D6-BF3C-61B144879334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Geral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EE87CC-EF87-1C06-3581-C587CC092897}"/>
              </a:ext>
            </a:extLst>
          </p:cNvPr>
          <p:cNvSpPr txBox="1"/>
          <p:nvPr/>
        </p:nvSpPr>
        <p:spPr>
          <a:xfrm>
            <a:off x="819150" y="1541739"/>
            <a:ext cx="71243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700" dirty="0">
                <a:latin typeface="Arial Nova Light" panose="020B0304020202020204" pitchFamily="34" charset="0"/>
              </a:rPr>
              <a:t>Pretendemos proporcionar </a:t>
            </a:r>
            <a:r>
              <a:rPr lang="pt-BR" sz="37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informações relevantes sobre sua composição e impacto na saúde, </a:t>
            </a:r>
            <a:r>
              <a:rPr lang="pt-BR" sz="3700" dirty="0">
                <a:latin typeface="Arial Nova Light" panose="020B0304020202020204" pitchFamily="34" charset="0"/>
              </a:rPr>
              <a:t>permitindo a </a:t>
            </a:r>
            <a:r>
              <a:rPr lang="pt-BR" sz="37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criação de planos alimentares personalizados, </a:t>
            </a:r>
            <a:r>
              <a:rPr lang="pt-BR" sz="3700" dirty="0">
                <a:latin typeface="Arial Nova Light" panose="020B0304020202020204" pitchFamily="34" charset="0"/>
              </a:rPr>
              <a:t>auxiliando os usuários a atingirem seus objetivos nutricionais de forma prática e eficiente. </a:t>
            </a:r>
          </a:p>
        </p:txBody>
      </p:sp>
      <p:pic>
        <p:nvPicPr>
          <p:cNvPr id="6" name="Imagem 5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AD36D84-3D25-8521-E6EB-3E76AD08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76" y="1996244"/>
            <a:ext cx="3276821" cy="286551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5D1DDB5-787E-4DB9-8775-E25F5A9FBD05}"/>
              </a:ext>
            </a:extLst>
          </p:cNvPr>
          <p:cNvSpPr txBox="1"/>
          <p:nvPr/>
        </p:nvSpPr>
        <p:spPr>
          <a:xfrm>
            <a:off x="7943476" y="4861755"/>
            <a:ext cx="3276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Ilustração de Amigos </a:t>
            </a:r>
            <a:r>
              <a:rPr lang="pt-BR" sz="1000" dirty="0">
                <a:latin typeface="Arial Nova Light" panose="020B0304020202020204" pitchFamily="34" charset="0"/>
              </a:rPr>
              <a:t>- Fonte: https://encrypted-tbn1.gstatic.com/images?q=tbn:ANd9GcRB4Y9UCZ4ucKMvKs835KKlLplJ4m0XfP0r7k1nTO4XLBR-3C-b</a:t>
            </a:r>
          </a:p>
        </p:txBody>
      </p:sp>
    </p:spTree>
    <p:extLst>
      <p:ext uri="{BB962C8B-B14F-4D97-AF65-F5344CB8AC3E}">
        <p14:creationId xmlns:p14="http://schemas.microsoft.com/office/powerpoint/2010/main" val="31744230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Específicos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D234DBB-63CA-73DA-408A-939232633D0A}"/>
              </a:ext>
            </a:extLst>
          </p:cNvPr>
          <p:cNvSpPr/>
          <p:nvPr/>
        </p:nvSpPr>
        <p:spPr>
          <a:xfrm>
            <a:off x="994407" y="1857501"/>
            <a:ext cx="628650" cy="6286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Ícone&#10;&#10;O conteúdo gerado por IA pode estar incorreto.">
            <a:extLst>
              <a:ext uri="{FF2B5EF4-FFF2-40B4-BE49-F238E27FC236}">
                <a16:creationId xmlns:a16="http://schemas.microsoft.com/office/drawing/2014/main" id="{2BC3CBCA-4983-4A60-9018-FCD28F4C8CA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567" y="1943226"/>
            <a:ext cx="420624" cy="42062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E98C906-187A-C62E-24D2-E03AEFA2A41F}"/>
              </a:ext>
            </a:extLst>
          </p:cNvPr>
          <p:cNvSpPr txBox="1"/>
          <p:nvPr/>
        </p:nvSpPr>
        <p:spPr>
          <a:xfrm>
            <a:off x="1623056" y="1740939"/>
            <a:ext cx="8764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Implementar um módulo de formulário de cadastro e login de usuários 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6D4D309-E564-C9F5-1DB9-BF2CA839A047}"/>
              </a:ext>
            </a:extLst>
          </p:cNvPr>
          <p:cNvSpPr/>
          <p:nvPr/>
        </p:nvSpPr>
        <p:spPr>
          <a:xfrm>
            <a:off x="994408" y="3018782"/>
            <a:ext cx="628650" cy="628650"/>
          </a:xfrm>
          <a:prstGeom prst="ellipse">
            <a:avLst/>
          </a:prstGeom>
          <a:solidFill>
            <a:srgbClr val="00D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61D3FF-8DE3-DC09-E684-89CCC53C6804}"/>
              </a:ext>
            </a:extLst>
          </p:cNvPr>
          <p:cNvSpPr txBox="1"/>
          <p:nvPr/>
        </p:nvSpPr>
        <p:spPr>
          <a:xfrm>
            <a:off x="1623056" y="2897688"/>
            <a:ext cx="87640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Criar um módulo de formulário de criação do perfil alimentar personalizado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4F51DAD-05B5-AD2C-67CC-76C62EA3D876}"/>
              </a:ext>
            </a:extLst>
          </p:cNvPr>
          <p:cNvSpPr/>
          <p:nvPr/>
        </p:nvSpPr>
        <p:spPr>
          <a:xfrm>
            <a:off x="994408" y="4180063"/>
            <a:ext cx="628650" cy="62865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Forma&#10;&#10;O conteúdo gerado por IA pode estar incorreto.">
            <a:extLst>
              <a:ext uri="{FF2B5EF4-FFF2-40B4-BE49-F238E27FC236}">
                <a16:creationId xmlns:a16="http://schemas.microsoft.com/office/drawing/2014/main" id="{E4164C23-3AE9-5B2C-4723-47ECB684A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2" y="4274870"/>
            <a:ext cx="420747" cy="420747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C78297-77D4-9871-2383-FE0533164E46}"/>
              </a:ext>
            </a:extLst>
          </p:cNvPr>
          <p:cNvSpPr txBox="1"/>
          <p:nvPr/>
        </p:nvSpPr>
        <p:spPr>
          <a:xfrm>
            <a:off x="1623056" y="4049915"/>
            <a:ext cx="87640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Desenvolver um módulo que permita a visualização e controle da dieta 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9710932-5747-8C17-9361-35BCFD2B5D29}"/>
              </a:ext>
            </a:extLst>
          </p:cNvPr>
          <p:cNvSpPr/>
          <p:nvPr/>
        </p:nvSpPr>
        <p:spPr>
          <a:xfrm>
            <a:off x="994408" y="5341344"/>
            <a:ext cx="628650" cy="628650"/>
          </a:xfrm>
          <a:prstGeom prst="ellips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Forma&#10;&#10;O conteúdo gerado por IA pode estar incorreto.">
            <a:extLst>
              <a:ext uri="{FF2B5EF4-FFF2-40B4-BE49-F238E27FC236}">
                <a16:creationId xmlns:a16="http://schemas.microsoft.com/office/drawing/2014/main" id="{0EE4AED8-9548-25BC-55B7-2C092AAB0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23" y="3113572"/>
            <a:ext cx="400110" cy="400110"/>
          </a:xfrm>
          <a:prstGeom prst="rect">
            <a:avLst/>
          </a:prstGeom>
        </p:spPr>
      </p:pic>
      <p:pic>
        <p:nvPicPr>
          <p:cNvPr id="29" name="Imagem 28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C9613200-BA48-CEF1-0A79-981F12535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7" y="5471963"/>
            <a:ext cx="363431" cy="363431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633DD32-4A26-8DC7-C162-6A5C0EAF2E99}"/>
              </a:ext>
            </a:extLst>
          </p:cNvPr>
          <p:cNvSpPr txBox="1"/>
          <p:nvPr/>
        </p:nvSpPr>
        <p:spPr>
          <a:xfrm>
            <a:off x="1623055" y="5222791"/>
            <a:ext cx="87640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Arial Nova Light" panose="020B0304020202020204" pitchFamily="34" charset="0"/>
              </a:rPr>
              <a:t>Construir um módulo de ferramentas que permita o monitoramento do progresso</a:t>
            </a:r>
          </a:p>
        </p:txBody>
      </p:sp>
      <p:pic>
        <p:nvPicPr>
          <p:cNvPr id="32" name="Imagem 31" descr="Árvore com folhas verdes&#10;&#10;O conteúdo gerado por IA pode estar incorreto.">
            <a:extLst>
              <a:ext uri="{FF2B5EF4-FFF2-40B4-BE49-F238E27FC236}">
                <a16:creationId xmlns:a16="http://schemas.microsoft.com/office/drawing/2014/main" id="{797588A6-C67E-C79A-961F-06ED2C288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48" y="-256032"/>
            <a:ext cx="3088461" cy="92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9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animBg="1"/>
      <p:bldP spid="17" grpId="0"/>
      <p:bldP spid="18" grpId="0" animBg="1"/>
      <p:bldP spid="21" grpId="0"/>
      <p:bldP spid="22" grpId="0" animBg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B2ED60-FE35-44E8-8D6C-652913EFDEBE}"/>
              </a:ext>
            </a:extLst>
          </p:cNvPr>
          <p:cNvSpPr txBox="1"/>
          <p:nvPr/>
        </p:nvSpPr>
        <p:spPr>
          <a:xfrm>
            <a:off x="819150" y="1969642"/>
            <a:ext cx="105537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Software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FADFF1A-A115-46BF-82E5-469FBB26C4CB}"/>
              </a:ext>
            </a:extLst>
          </p:cNvPr>
          <p:cNvCxnSpPr/>
          <p:nvPr/>
        </p:nvCxnSpPr>
        <p:spPr>
          <a:xfrm>
            <a:off x="1430274" y="295546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75AB8587-C79D-45B4-8130-44AE2467A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3" y="3143575"/>
            <a:ext cx="4326093" cy="2433427"/>
          </a:xfrm>
          <a:prstGeom prst="rect">
            <a:avLst/>
          </a:prstGeom>
        </p:spPr>
      </p:pic>
      <p:pic>
        <p:nvPicPr>
          <p:cNvPr id="2" name="Imagem 1" descr="Árvore com folhas verdes&#10;&#10;O conteúdo gerado por IA pode estar incorreto.">
            <a:extLst>
              <a:ext uri="{FF2B5EF4-FFF2-40B4-BE49-F238E27FC236}">
                <a16:creationId xmlns:a16="http://schemas.microsoft.com/office/drawing/2014/main" id="{FF71E072-2213-E249-9D70-C4AE384D7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48" y="-7123176"/>
            <a:ext cx="3088461" cy="92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16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Cadastro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 Login</a:t>
            </a:r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3B985D7-1BC4-A704-CC1B-872ECAFD9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76" y="1507185"/>
            <a:ext cx="2256270" cy="4738167"/>
          </a:xfrm>
          <a:prstGeom prst="rect">
            <a:avLst/>
          </a:prstGeom>
        </p:spPr>
      </p:pic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0E9CB927-FE86-0DDC-1FA7-F568CC70E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67" y="1507185"/>
            <a:ext cx="2323959" cy="48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707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E29D0-7096-B483-9517-2B324426D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7AAC89C-2E5C-ECCA-CFFD-6AFDA160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F12901-CF45-56D9-06EA-6FD455888559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1CA420-077F-B735-9C5D-8E5AD6DB7AA5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Formulário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do perfil alimentar</a:t>
            </a:r>
          </a:p>
        </p:txBody>
      </p:sp>
      <p:pic>
        <p:nvPicPr>
          <p:cNvPr id="4" name="0831(1)">
            <a:hlinkClick r:id="" action="ppaction://media"/>
            <a:extLst>
              <a:ext uri="{FF2B5EF4-FFF2-40B4-BE49-F238E27FC236}">
                <a16:creationId xmlns:a16="http://schemas.microsoft.com/office/drawing/2014/main" id="{AF6EB35B-581F-D533-1FEE-48BB7BDAC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4021" y="1540499"/>
            <a:ext cx="2209821" cy="4649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9465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dieta</a:t>
            </a:r>
          </a:p>
        </p:txBody>
      </p:sp>
      <p:pic>
        <p:nvPicPr>
          <p:cNvPr id="3" name="Imagem 2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0D1C42DF-589A-EF5B-7FE7-91BA32FE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4" y="1508265"/>
            <a:ext cx="2282008" cy="4724828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E684A6E3-7FE6-718C-6A63-A5123A642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60" y="1508265"/>
            <a:ext cx="2282008" cy="4724829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0B1A14C-C93D-CB39-95A8-7915A49BF4F7}"/>
              </a:ext>
            </a:extLst>
          </p:cNvPr>
          <p:cNvCxnSpPr>
            <a:cxnSpLocks/>
          </p:cNvCxnSpPr>
          <p:nvPr/>
        </p:nvCxnSpPr>
        <p:spPr>
          <a:xfrm>
            <a:off x="5577840" y="5605272"/>
            <a:ext cx="1069848" cy="0"/>
          </a:xfrm>
          <a:prstGeom prst="straightConnector1">
            <a:avLst/>
          </a:prstGeom>
          <a:ln>
            <a:solidFill>
              <a:srgbClr val="00D36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36327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FD7C8A-ACF9-B00B-0FF2-DEDE2084A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6F8FE3D6-7FB1-6C8A-D6B9-76A8C7DFA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2FF594-BAFA-E4CA-85AA-58A522EF53B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AF2C7A-749D-9F03-7F78-0DE0AB02458B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dieta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8F9B724-CDC2-3B3F-9F40-22DBF5283412}"/>
              </a:ext>
            </a:extLst>
          </p:cNvPr>
          <p:cNvCxnSpPr>
            <a:cxnSpLocks/>
          </p:cNvCxnSpPr>
          <p:nvPr/>
        </p:nvCxnSpPr>
        <p:spPr>
          <a:xfrm>
            <a:off x="5561076" y="3913747"/>
            <a:ext cx="1069848" cy="0"/>
          </a:xfrm>
          <a:prstGeom prst="straightConnector1">
            <a:avLst/>
          </a:prstGeom>
          <a:ln>
            <a:solidFill>
              <a:srgbClr val="00D36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6169558A-E9E0-7EDD-F3BE-66A88A6D7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712" y="1508263"/>
            <a:ext cx="2323611" cy="4810967"/>
          </a:xfrm>
          <a:prstGeom prst="rect">
            <a:avLst/>
          </a:prstGeom>
        </p:spPr>
      </p:pic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DACD07C9-EF1A-3512-FFAD-2F04A5347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77" y="1508264"/>
            <a:ext cx="2323611" cy="48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053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A817F8-CA8B-CDB5-342A-BD7805C25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D4B8BE5-1541-BFA9-27E5-ABE2D0A69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325FC0B-92B9-0929-B6A3-CD5FD6C7519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05E3CE-CA98-B376-248B-AEDECBD9C5DF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dieta</a:t>
            </a:r>
          </a:p>
        </p:txBody>
      </p:sp>
      <p:pic>
        <p:nvPicPr>
          <p:cNvPr id="4" name="Imagem 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98ADBB86-82EA-A030-8A62-555163FD7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79" y="1582028"/>
            <a:ext cx="2252359" cy="4663440"/>
          </a:xfrm>
          <a:prstGeom prst="rect">
            <a:avLst/>
          </a:prstGeom>
        </p:spPr>
      </p:pic>
      <p:pic>
        <p:nvPicPr>
          <p:cNvPr id="10" name="Imagem 9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81F63431-AFCF-4358-B613-65149DAA5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12" y="1508265"/>
            <a:ext cx="2323611" cy="481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702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83DE3F-8738-42D8-9D86-B1BA18C39BCE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do progresso</a:t>
            </a:r>
          </a:p>
        </p:txBody>
      </p:sp>
      <p:pic>
        <p:nvPicPr>
          <p:cNvPr id="2" name="Imagem 1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7D99C881-1C8D-1DDA-D616-3D748475F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4" y="1508262"/>
            <a:ext cx="2323611" cy="4810967"/>
          </a:xfrm>
          <a:prstGeom prst="rect">
            <a:avLst/>
          </a:prstGeo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EE5F5000-FFC6-77D0-42B3-0A5A26C95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94" y="1471701"/>
            <a:ext cx="2323611" cy="4810965"/>
          </a:xfrm>
          <a:prstGeom prst="rect">
            <a:avLst/>
          </a:prstGeom>
        </p:spPr>
      </p:pic>
      <p:pic>
        <p:nvPicPr>
          <p:cNvPr id="4" name="Imagem 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C737BCB9-99F7-E443-A5EC-5B8589E0B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154" y="1544826"/>
            <a:ext cx="2288292" cy="47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8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3573C-13B5-D403-CD1C-E892CA90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1A60364-36E2-A959-0BAB-0025923D6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796DFA-41D8-B04A-8955-A528751D2DDD}"/>
              </a:ext>
            </a:extLst>
          </p:cNvPr>
          <p:cNvSpPr/>
          <p:nvPr/>
        </p:nvSpPr>
        <p:spPr>
          <a:xfrm>
            <a:off x="839573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FFBC817-AF82-A064-E119-FC015092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00000">
            <a:off x="9754172" y="678485"/>
            <a:ext cx="1580604" cy="1358945"/>
          </a:xfrm>
          <a:prstGeom prst="rect">
            <a:avLst/>
          </a:prstGeom>
        </p:spPr>
      </p:pic>
      <p:pic>
        <p:nvPicPr>
          <p:cNvPr id="10" name="Imagem 9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F9B42E4B-DAC4-2FDA-CFB0-E966B767E0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2274" flipV="1">
            <a:off x="9757638" y="4816275"/>
            <a:ext cx="1580604" cy="135894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F088A8-85AA-3834-A006-076D4E026FA8}"/>
              </a:ext>
            </a:extLst>
          </p:cNvPr>
          <p:cNvSpPr txBox="1"/>
          <p:nvPr/>
        </p:nvSpPr>
        <p:spPr>
          <a:xfrm>
            <a:off x="819148" y="711777"/>
            <a:ext cx="27212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b="1">
                <a:latin typeface="Arial Nova Light" panose="020B0304020202020204" pitchFamily="34" charset="0"/>
              </a:rPr>
              <a:t>Sumário</a:t>
            </a:r>
          </a:p>
        </p:txBody>
      </p:sp>
      <p:sp>
        <p:nvSpPr>
          <p:cNvPr id="18" name="Google Shape;342;p23">
            <a:extLst>
              <a:ext uri="{FF2B5EF4-FFF2-40B4-BE49-F238E27FC236}">
                <a16:creationId xmlns:a16="http://schemas.microsoft.com/office/drawing/2014/main" id="{B385E798-BD64-1A83-0072-D4BED6C58F30}"/>
              </a:ext>
            </a:extLst>
          </p:cNvPr>
          <p:cNvSpPr/>
          <p:nvPr/>
        </p:nvSpPr>
        <p:spPr>
          <a:xfrm>
            <a:off x="1193031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1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C539D6-C975-3D4A-3710-7845AF495A0F}"/>
              </a:ext>
            </a:extLst>
          </p:cNvPr>
          <p:cNvSpPr txBox="1"/>
          <p:nvPr/>
        </p:nvSpPr>
        <p:spPr>
          <a:xfrm flipH="1">
            <a:off x="1873346" y="3723287"/>
            <a:ext cx="2011981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700" b="1" dirty="0">
                <a:solidFill>
                  <a:srgbClr val="525252"/>
                </a:solidFill>
                <a:latin typeface="Arial Nova Light"/>
              </a:rPr>
              <a:t>Metodologia</a:t>
            </a:r>
          </a:p>
        </p:txBody>
      </p:sp>
      <p:sp>
        <p:nvSpPr>
          <p:cNvPr id="20" name="Google Shape;342;p23">
            <a:extLst>
              <a:ext uri="{FF2B5EF4-FFF2-40B4-BE49-F238E27FC236}">
                <a16:creationId xmlns:a16="http://schemas.microsoft.com/office/drawing/2014/main" id="{F77AD592-5CD8-87F5-AB5E-7D050BE7D58C}"/>
              </a:ext>
            </a:extLst>
          </p:cNvPr>
          <p:cNvSpPr/>
          <p:nvPr/>
        </p:nvSpPr>
        <p:spPr>
          <a:xfrm>
            <a:off x="4681066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2" name="Google Shape;342;p23">
            <a:extLst>
              <a:ext uri="{FF2B5EF4-FFF2-40B4-BE49-F238E27FC236}">
                <a16:creationId xmlns:a16="http://schemas.microsoft.com/office/drawing/2014/main" id="{6E984C52-678C-4BC5-2831-A799228692B0}"/>
              </a:ext>
            </a:extLst>
          </p:cNvPr>
          <p:cNvSpPr/>
          <p:nvPr/>
        </p:nvSpPr>
        <p:spPr>
          <a:xfrm>
            <a:off x="8062633" y="222431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34" name="Google Shape;342;p23">
            <a:extLst>
              <a:ext uri="{FF2B5EF4-FFF2-40B4-BE49-F238E27FC236}">
                <a16:creationId xmlns:a16="http://schemas.microsoft.com/office/drawing/2014/main" id="{10DD8911-9C44-7A13-0977-94566A847819}"/>
              </a:ext>
            </a:extLst>
          </p:cNvPr>
          <p:cNvSpPr/>
          <p:nvPr/>
        </p:nvSpPr>
        <p:spPr>
          <a:xfrm>
            <a:off x="1193031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BC6D2-C86F-0140-274F-90681278BA3D}"/>
              </a:ext>
            </a:extLst>
          </p:cNvPr>
          <p:cNvSpPr txBox="1"/>
          <p:nvPr/>
        </p:nvSpPr>
        <p:spPr>
          <a:xfrm flipH="1">
            <a:off x="5375138" y="2309744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Objetivos</a:t>
            </a:r>
          </a:p>
        </p:txBody>
      </p:sp>
      <p:sp>
        <p:nvSpPr>
          <p:cNvPr id="5" name="Google Shape;342;p23">
            <a:extLst>
              <a:ext uri="{FF2B5EF4-FFF2-40B4-BE49-F238E27FC236}">
                <a16:creationId xmlns:a16="http://schemas.microsoft.com/office/drawing/2014/main" id="{32000A67-22CA-7400-B1DB-51B3CED6EC81}"/>
              </a:ext>
            </a:extLst>
          </p:cNvPr>
          <p:cNvSpPr/>
          <p:nvPr/>
        </p:nvSpPr>
        <p:spPr>
          <a:xfrm>
            <a:off x="4681066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5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EF5AE8-737A-7B83-AB66-4B437EBE6127}"/>
              </a:ext>
            </a:extLst>
          </p:cNvPr>
          <p:cNvSpPr txBox="1"/>
          <p:nvPr/>
        </p:nvSpPr>
        <p:spPr>
          <a:xfrm flipH="1">
            <a:off x="1887102" y="2125078"/>
            <a:ext cx="1998225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b="1" dirty="0">
                <a:solidFill>
                  <a:srgbClr val="525252"/>
                </a:solidFill>
                <a:latin typeface="Arial Nova Light"/>
              </a:rPr>
              <a:t>Problema e </a:t>
            </a:r>
          </a:p>
          <a:p>
            <a:r>
              <a:rPr lang="pt-BR" sz="2600" b="1" dirty="0">
                <a:solidFill>
                  <a:srgbClr val="525252"/>
                </a:solidFill>
                <a:latin typeface="Arial Nova Light"/>
              </a:rPr>
              <a:t>Justificativa</a:t>
            </a:r>
            <a:endParaRPr lang="pt-BR" sz="2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893535-EABB-43FC-9BD9-37E0BAAF5C60}"/>
              </a:ext>
            </a:extLst>
          </p:cNvPr>
          <p:cNvSpPr txBox="1"/>
          <p:nvPr/>
        </p:nvSpPr>
        <p:spPr>
          <a:xfrm flipH="1">
            <a:off x="8777130" y="2309744"/>
            <a:ext cx="20996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/>
              </a:rPr>
              <a:t>Software</a:t>
            </a:r>
            <a:endParaRPr lang="pt-BR" dirty="0"/>
          </a:p>
        </p:txBody>
      </p:sp>
      <p:sp>
        <p:nvSpPr>
          <p:cNvPr id="4" name="Google Shape;342;p23">
            <a:extLst>
              <a:ext uri="{FF2B5EF4-FFF2-40B4-BE49-F238E27FC236}">
                <a16:creationId xmlns:a16="http://schemas.microsoft.com/office/drawing/2014/main" id="{D33BB09A-45C0-8D11-0238-7FAE3FDA30E8}"/>
              </a:ext>
            </a:extLst>
          </p:cNvPr>
          <p:cNvSpPr/>
          <p:nvPr/>
        </p:nvSpPr>
        <p:spPr>
          <a:xfrm>
            <a:off x="8061535" y="363016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6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2A00A1-6A89-CAEA-15C5-D06730BC0604}"/>
              </a:ext>
            </a:extLst>
          </p:cNvPr>
          <p:cNvSpPr txBox="1"/>
          <p:nvPr/>
        </p:nvSpPr>
        <p:spPr>
          <a:xfrm flipH="1">
            <a:off x="5375137" y="3715592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A41A872-2595-EAD1-3832-F9CE93844743}"/>
              </a:ext>
            </a:extLst>
          </p:cNvPr>
          <p:cNvSpPr txBox="1"/>
          <p:nvPr/>
        </p:nvSpPr>
        <p:spPr>
          <a:xfrm flipH="1">
            <a:off x="8755607" y="3715592"/>
            <a:ext cx="23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7606196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294425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393007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42900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83DE3F-8738-42D8-9D86-B1BA18C39BCE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Pesquisa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3D7485C-B1B4-D0B6-E9A1-F34C249D742E}"/>
              </a:ext>
            </a:extLst>
          </p:cNvPr>
          <p:cNvSpPr txBox="1"/>
          <p:nvPr/>
        </p:nvSpPr>
        <p:spPr>
          <a:xfrm>
            <a:off x="819150" y="1499209"/>
            <a:ext cx="7712202" cy="4399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10" dirty="0">
                <a:latin typeface="Arial Nova Light" panose="020B0304020202020204" pitchFamily="34" charset="0"/>
              </a:rPr>
              <a:t>Pesquisa </a:t>
            </a:r>
            <a:r>
              <a:rPr lang="pt-BR" sz="311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descritiva, </a:t>
            </a:r>
            <a:r>
              <a:rPr lang="pt-BR" sz="3110" dirty="0">
                <a:latin typeface="Arial Nova Light" panose="020B0304020202020204" pitchFamily="34" charset="0"/>
              </a:rPr>
              <a:t>baseada em levantamento de dados em sites confiáveis sobre nutrição e hábitos alimentares.</a:t>
            </a:r>
            <a:br>
              <a:rPr lang="pt-BR" sz="3110" dirty="0">
                <a:latin typeface="Arial Nova Light" panose="020B0304020202020204" pitchFamily="34" charset="0"/>
              </a:rPr>
            </a:br>
            <a:r>
              <a:rPr lang="pt-BR" sz="3110" dirty="0">
                <a:latin typeface="Arial Nova Light" panose="020B0304020202020204" pitchFamily="34" charset="0"/>
              </a:rPr>
              <a:t>O objetivo foi </a:t>
            </a:r>
            <a:r>
              <a:rPr lang="pt-BR" sz="311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reunir informações relevantes para desenvolver uma solução personalizada que auxilie os usuários na criação de dietas, jejum e monitoramento calórico,</a:t>
            </a:r>
            <a:r>
              <a:rPr lang="pt-BR" sz="3110" dirty="0">
                <a:latin typeface="Arial Nova Light" panose="020B0304020202020204" pitchFamily="34" charset="0"/>
              </a:rPr>
              <a:t> de acordo com suas necessidades.</a:t>
            </a:r>
          </a:p>
        </p:txBody>
      </p:sp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5D841CDF-F374-3592-28B4-793F66B9E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352" y="2057400"/>
            <a:ext cx="2743200" cy="27432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5DB5AA0-31FB-540F-7F38-E4AFB9E26DAF}"/>
              </a:ext>
            </a:extLst>
          </p:cNvPr>
          <p:cNvSpPr txBox="1"/>
          <p:nvPr/>
        </p:nvSpPr>
        <p:spPr>
          <a:xfrm>
            <a:off x="8531352" y="480060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Ilustração de Pesquisa </a:t>
            </a:r>
            <a:r>
              <a:rPr lang="pt-BR" sz="1000" dirty="0">
                <a:latin typeface="Arial Nova Light" panose="020B0304020202020204" pitchFamily="34" charset="0"/>
              </a:rPr>
              <a:t>- Fonte: https://w7.pngwing.com/pngs/92/377/png-transparent-magnifying-glass-research-glass-detective-cartoon-thumbnail.png</a:t>
            </a:r>
          </a:p>
        </p:txBody>
      </p:sp>
    </p:spTree>
    <p:extLst>
      <p:ext uri="{BB962C8B-B14F-4D97-AF65-F5344CB8AC3E}">
        <p14:creationId xmlns:p14="http://schemas.microsoft.com/office/powerpoint/2010/main" val="7691023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7AC4-BF10-B99A-4F58-B4EE81E5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4E43933-D278-6B56-11A9-1FC8084949D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2436A2C-FBE0-79C8-1AD2-8BB1DC52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F2507C-C96D-0847-88E0-82DACD8EB0AF}"/>
              </a:ext>
            </a:extLst>
          </p:cNvPr>
          <p:cNvSpPr txBox="1"/>
          <p:nvPr/>
        </p:nvSpPr>
        <p:spPr>
          <a:xfrm>
            <a:off x="819150" y="539896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2ADEFF8-38C8-2276-AB2C-20EB9A4B06AB}"/>
              </a:ext>
            </a:extLst>
          </p:cNvPr>
          <p:cNvSpPr/>
          <p:nvPr/>
        </p:nvSpPr>
        <p:spPr>
          <a:xfrm>
            <a:off x="1052282" y="1603785"/>
            <a:ext cx="1825215" cy="18252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51D919-106B-0F7A-D24E-A3506927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385" y="1906016"/>
            <a:ext cx="1043008" cy="122075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321AF70-59E8-16CE-6A58-F3F53874D95F}"/>
              </a:ext>
            </a:extLst>
          </p:cNvPr>
          <p:cNvSpPr/>
          <p:nvPr/>
        </p:nvSpPr>
        <p:spPr>
          <a:xfrm>
            <a:off x="5183392" y="1603785"/>
            <a:ext cx="1825215" cy="18252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23EA854-4218-697F-39ED-12731AFB9319}"/>
              </a:ext>
            </a:extLst>
          </p:cNvPr>
          <p:cNvSpPr/>
          <p:nvPr/>
        </p:nvSpPr>
        <p:spPr>
          <a:xfrm>
            <a:off x="9314502" y="1603784"/>
            <a:ext cx="1825215" cy="1825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F383FC6-D95E-2EED-99C7-01158B9A8A60}"/>
              </a:ext>
            </a:extLst>
          </p:cNvPr>
          <p:cNvSpPr/>
          <p:nvPr/>
        </p:nvSpPr>
        <p:spPr>
          <a:xfrm>
            <a:off x="1052282" y="3961508"/>
            <a:ext cx="1825215" cy="18252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DA28A34-D3E8-0491-0A1C-3F29FAD6348B}"/>
              </a:ext>
            </a:extLst>
          </p:cNvPr>
          <p:cNvSpPr/>
          <p:nvPr/>
        </p:nvSpPr>
        <p:spPr>
          <a:xfrm>
            <a:off x="5183392" y="3961508"/>
            <a:ext cx="1825215" cy="18252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216EA3-081F-8310-5F5D-2D3AA341C006}"/>
              </a:ext>
            </a:extLst>
          </p:cNvPr>
          <p:cNvSpPr/>
          <p:nvPr/>
        </p:nvSpPr>
        <p:spPr>
          <a:xfrm>
            <a:off x="9314502" y="3961508"/>
            <a:ext cx="1825215" cy="18252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BBA9716F-8BBA-464C-8CD5-236AEBCE4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66" y="4482298"/>
            <a:ext cx="1456446" cy="771917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51E7840-073C-0AE3-A310-EE2E61FA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3008" y="1833400"/>
            <a:ext cx="1365982" cy="1365982"/>
          </a:xfrm>
          <a:prstGeom prst="rect">
            <a:avLst/>
          </a:prstGeom>
        </p:spPr>
      </p:pic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2D75845B-827C-0215-8D94-78754E4DF8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975" y="1774257"/>
            <a:ext cx="1484268" cy="1484268"/>
          </a:xfrm>
          <a:prstGeom prst="rect">
            <a:avLst/>
          </a:prstGeom>
        </p:spPr>
      </p:pic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A55A74A0-F35E-4AD7-B7A4-B5D67F5E3EB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55" y="4304512"/>
            <a:ext cx="1127487" cy="1127487"/>
          </a:xfrm>
          <a:prstGeom prst="rect">
            <a:avLst/>
          </a:prstGeom>
        </p:spPr>
      </p:pic>
      <p:pic>
        <p:nvPicPr>
          <p:cNvPr id="23" name="Imagem 22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4080A65F-58BF-43AB-A2C4-8321B7ED5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64" y="4295710"/>
            <a:ext cx="1145090" cy="11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3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4D2F3-AD0E-B1DC-AADD-88BBFB13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D3E4C66-055E-21DE-48C2-B80A1C42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48B8B9-6B90-DA51-CB31-E458117E33F7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FE7E4A-177D-461D-33AE-9EE607101CE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330B80E-93FE-3D8C-024C-6B14C1EA2875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9454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9297F-0FEC-F3AA-D9D1-1E3FBBBE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80D4216-2AB9-9A9C-B79A-07FE11E3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8D78A5-9CD5-EC24-A924-8CAF2B36606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68455B3-E006-24F6-C533-F7D370CA3B4F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5061AF2-2624-F36D-C8B8-460966429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17D4ED-6F3F-F455-3A7E-DD5060A10DE5}"/>
              </a:ext>
            </a:extLst>
          </p:cNvPr>
          <p:cNvSpPr txBox="1"/>
          <p:nvPr/>
        </p:nvSpPr>
        <p:spPr>
          <a:xfrm>
            <a:off x="819150" y="1497702"/>
            <a:ext cx="10553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latin typeface="Arial Nova Light" panose="020B0304020202020204" pitchFamily="34" charset="0"/>
              </a:rPr>
              <a:t>Com o desenvolvimento deste aplicativo,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criamos uma solução eficiente, acessível e adaptada às necessidades dos usuários. </a:t>
            </a:r>
            <a:r>
              <a:rPr lang="pt-BR" sz="3600" dirty="0">
                <a:latin typeface="Arial Nova Light" panose="020B0304020202020204" pitchFamily="34" charset="0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oferecer uma experiência intuitiva, prática e funcional,</a:t>
            </a:r>
            <a:r>
              <a:rPr lang="pt-BR" sz="3600" dirty="0">
                <a:latin typeface="Arial Nova Light" panose="020B0304020202020204" pitchFamily="34" charset="0"/>
              </a:rPr>
              <a:t> garantindo que o maior número possível de pessoas possa se beneficiar de suas funcionalidades.</a:t>
            </a:r>
          </a:p>
        </p:txBody>
      </p:sp>
      <p:pic>
        <p:nvPicPr>
          <p:cNvPr id="6" name="Imagem 5" descr="Flor amarela com fundo branco&#10;&#10;O conteúdo gerado por IA pode estar incorreto.">
            <a:extLst>
              <a:ext uri="{FF2B5EF4-FFF2-40B4-BE49-F238E27FC236}">
                <a16:creationId xmlns:a16="http://schemas.microsoft.com/office/drawing/2014/main" id="{1B0A9ACD-34A5-A441-3C1F-EB064CBB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29" y="4711280"/>
            <a:ext cx="2502031" cy="2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89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B1BC1-A651-61FD-DA8C-50423789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B43909A-B283-381D-1CE1-4EC4D4F2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9202E74-D6EA-2FC3-3D91-DC8BE64F7C43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370DEE-96EA-0A3F-0A8F-E073C4B93BA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E334D0A-4DF3-0022-567F-6B3FC0728311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6721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0C652-CA7E-B530-534D-83773ECA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309CE0F-A4CD-DCCB-B1BF-5DFDEE1C9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D69228A-F883-2B2D-BFF7-04EAFA69B97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AAE1AD-D8B8-6CAA-DF1E-9DFDADB7CCF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6193D9FD-65B0-3C79-0A86-EE45C8B4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B8A4E7-EBCD-6469-015F-8C6ADD6B483A}"/>
              </a:ext>
            </a:extLst>
          </p:cNvPr>
          <p:cNvSpPr txBox="1"/>
          <p:nvPr/>
        </p:nvSpPr>
        <p:spPr>
          <a:xfrm>
            <a:off x="819150" y="1510523"/>
            <a:ext cx="105537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500" dirty="0">
                <a:latin typeface="Arial Nova Light" panose="020B0304020202020204" pitchFamily="34" charset="0"/>
              </a:rPr>
              <a:t>HARVARD HEALTH. </a:t>
            </a:r>
            <a:r>
              <a:rPr lang="pt-BR" sz="2500" b="1" dirty="0" err="1">
                <a:latin typeface="Arial Nova Light" panose="020B0304020202020204" pitchFamily="34" charset="0"/>
              </a:rPr>
              <a:t>Calorie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counting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made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easy</a:t>
            </a:r>
            <a:r>
              <a:rPr lang="pt-BR" sz="2500" b="1" dirty="0">
                <a:latin typeface="Arial Nova Light" panose="020B0304020202020204" pitchFamily="34" charset="0"/>
              </a:rPr>
              <a:t>.</a:t>
            </a:r>
            <a:r>
              <a:rPr lang="pt-BR" sz="2500" dirty="0">
                <a:latin typeface="Arial Nova Light" panose="020B0304020202020204" pitchFamily="34" charset="0"/>
              </a:rPr>
              <a:t> Disponível em: https://www.health.harvard.edu/</a:t>
            </a:r>
            <a:r>
              <a:rPr lang="pt-BR" sz="2500" dirty="0" err="1">
                <a:latin typeface="Arial Nova Light" panose="020B0304020202020204" pitchFamily="34" charset="0"/>
              </a:rPr>
              <a:t>staying-healthy</a:t>
            </a:r>
            <a:r>
              <a:rPr lang="pt-BR" sz="2500" dirty="0">
                <a:latin typeface="Arial Nova Light" panose="020B0304020202020204" pitchFamily="34" charset="0"/>
              </a:rPr>
              <a:t>/</a:t>
            </a:r>
            <a:r>
              <a:rPr lang="pt-BR" sz="2500" dirty="0" err="1">
                <a:latin typeface="Arial Nova Light" panose="020B0304020202020204" pitchFamily="34" charset="0"/>
              </a:rPr>
              <a:t>calorie-counting-made-easy</a:t>
            </a:r>
            <a:r>
              <a:rPr lang="pt-BR" sz="25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500" dirty="0">
              <a:latin typeface="Arial Nova Light" panose="020B0304020202020204" pitchFamily="34" charset="0"/>
            </a:endParaRPr>
          </a:p>
          <a:p>
            <a:pPr algn="just"/>
            <a:r>
              <a:rPr lang="pt-BR" sz="2500" dirty="0">
                <a:latin typeface="Arial Nova Light" panose="020B0304020202020204" pitchFamily="34" charset="0"/>
              </a:rPr>
              <a:t>HARVARD HEALTH. </a:t>
            </a:r>
            <a:r>
              <a:rPr lang="pt-BR" sz="2500" b="1" dirty="0" err="1">
                <a:latin typeface="Arial Nova Light" panose="020B0304020202020204" pitchFamily="34" charset="0"/>
              </a:rPr>
              <a:t>Should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you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try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the</a:t>
            </a:r>
            <a:r>
              <a:rPr lang="pt-BR" sz="2500" b="1" dirty="0">
                <a:latin typeface="Arial Nova Light" panose="020B0304020202020204" pitchFamily="34" charset="0"/>
              </a:rPr>
              <a:t> </a:t>
            </a:r>
            <a:r>
              <a:rPr lang="pt-BR" sz="2500" b="1" dirty="0" err="1">
                <a:latin typeface="Arial Nova Light" panose="020B0304020202020204" pitchFamily="34" charset="0"/>
              </a:rPr>
              <a:t>keto</a:t>
            </a:r>
            <a:r>
              <a:rPr lang="pt-BR" sz="2500" b="1" dirty="0">
                <a:latin typeface="Arial Nova Light" panose="020B0304020202020204" pitchFamily="34" charset="0"/>
              </a:rPr>
              <a:t> diet. </a:t>
            </a:r>
            <a:r>
              <a:rPr lang="pt-BR" sz="25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500" dirty="0" err="1">
                <a:latin typeface="Arial Nova Light" panose="020B0304020202020204" pitchFamily="34" charset="0"/>
              </a:rPr>
              <a:t>staying-healthy</a:t>
            </a:r>
            <a:r>
              <a:rPr lang="pt-BR" sz="2500" dirty="0">
                <a:latin typeface="Arial Nova Light" panose="020B0304020202020204" pitchFamily="34" charset="0"/>
              </a:rPr>
              <a:t>/</a:t>
            </a:r>
            <a:r>
              <a:rPr lang="pt-BR" sz="2500" dirty="0" err="1">
                <a:latin typeface="Arial Nova Light" panose="020B0304020202020204" pitchFamily="34" charset="0"/>
              </a:rPr>
              <a:t>should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you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try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the</a:t>
            </a:r>
            <a:r>
              <a:rPr lang="pt-BR" sz="2500" dirty="0">
                <a:latin typeface="Arial Nova Light" panose="020B0304020202020204" pitchFamily="34" charset="0"/>
              </a:rPr>
              <a:t>-</a:t>
            </a:r>
            <a:r>
              <a:rPr lang="pt-BR" sz="2500" dirty="0" err="1">
                <a:latin typeface="Arial Nova Light" panose="020B0304020202020204" pitchFamily="34" charset="0"/>
              </a:rPr>
              <a:t>keto</a:t>
            </a:r>
            <a:r>
              <a:rPr lang="pt-BR" sz="2500" dirty="0">
                <a:latin typeface="Arial Nova Light" panose="020B0304020202020204" pitchFamily="34" charset="0"/>
              </a:rPr>
              <a:t>-diet. Acesso em: 4 maio 2025.</a:t>
            </a:r>
          </a:p>
          <a:p>
            <a:pPr algn="just"/>
            <a:endParaRPr lang="pt-BR" sz="2500" dirty="0">
              <a:latin typeface="Arial Nova Light" panose="020B0304020202020204" pitchFamily="34" charset="0"/>
            </a:endParaRPr>
          </a:p>
          <a:p>
            <a:pPr algn="just"/>
            <a:r>
              <a:rPr lang="pt-BR" sz="2500" dirty="0">
                <a:latin typeface="Arial Nova Light" panose="020B0304020202020204" pitchFamily="34" charset="0"/>
              </a:rPr>
              <a:t>MANUAL MSD. </a:t>
            </a:r>
            <a:r>
              <a:rPr lang="pt-BR" sz="2500" dirty="0" err="1">
                <a:latin typeface="Arial Nova Light" panose="020B0304020202020204" pitchFamily="34" charset="0"/>
              </a:rPr>
              <a:t>Shauna</a:t>
            </a:r>
            <a:r>
              <a:rPr lang="pt-BR" sz="2500" dirty="0">
                <a:latin typeface="Arial Nova Light" panose="020B0304020202020204" pitchFamily="34" charset="0"/>
              </a:rPr>
              <a:t> M. Levy, MD, MS, et al; </a:t>
            </a:r>
            <a:r>
              <a:rPr lang="pt-BR" sz="2500" b="1" dirty="0">
                <a:latin typeface="Arial Nova Light" panose="020B0304020202020204" pitchFamily="34" charset="0"/>
              </a:rPr>
              <a:t>Obesidade. </a:t>
            </a:r>
            <a:r>
              <a:rPr lang="pt-BR" sz="2500" dirty="0"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500" dirty="0" err="1">
                <a:latin typeface="Arial Nova Light" panose="020B0304020202020204" pitchFamily="34" charset="0"/>
              </a:rPr>
              <a:t>pt</a:t>
            </a:r>
            <a:r>
              <a:rPr lang="pt-BR" sz="2500" dirty="0"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</p:txBody>
      </p:sp>
    </p:spTree>
    <p:extLst>
      <p:ext uri="{BB962C8B-B14F-4D97-AF65-F5344CB8AC3E}">
        <p14:creationId xmlns:p14="http://schemas.microsoft.com/office/powerpoint/2010/main" val="29500831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AF60B-A41C-51A9-69A3-24745D83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D3DED46-6D81-F70D-98F1-820F79F7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C1B3-0853-921B-815E-6B68497F1E5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48FCD9F-FE51-35ED-F18C-90D8F644014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31C39686-5CA7-3ED2-30D2-72A0F09E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A30DA9-4205-44FD-53E4-48B1357E47A5}"/>
              </a:ext>
            </a:extLst>
          </p:cNvPr>
          <p:cNvSpPr txBox="1"/>
          <p:nvPr/>
        </p:nvSpPr>
        <p:spPr>
          <a:xfrm>
            <a:off x="819150" y="1510523"/>
            <a:ext cx="105537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MINISTÉRIO DA SAÚDE. Secretaria de Vigilância em Saúde e Ambiente. </a:t>
            </a:r>
            <a:r>
              <a:rPr lang="pt-BR" sz="24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400" i="1" dirty="0" err="1">
                <a:latin typeface="Arial Nova Light" panose="020B0304020202020204" pitchFamily="34" charset="0"/>
              </a:rPr>
              <a:t>Vigitel</a:t>
            </a:r>
            <a:r>
              <a:rPr lang="pt-BR" sz="2400" i="1" dirty="0">
                <a:latin typeface="Arial Nova Light" panose="020B0304020202020204" pitchFamily="34" charset="0"/>
              </a:rPr>
              <a:t> Brasil: vigilância de fatores de risco e proteção para doenças crônicas por inquérito telefônico</a:t>
            </a:r>
            <a:r>
              <a:rPr lang="pt-BR" sz="2400" dirty="0">
                <a:latin typeface="Arial Nova Light" panose="020B0304020202020204" pitchFamily="34" charset="0"/>
              </a:rPr>
              <a:t>. Disponível em: https://svs.aids.gov.br/download/</a:t>
            </a:r>
            <a:r>
              <a:rPr lang="pt-BR" sz="2400" dirty="0" err="1">
                <a:latin typeface="Arial Nova Light" panose="020B0304020202020204" pitchFamily="34" charset="0"/>
              </a:rPr>
              <a:t>Vigitel</a:t>
            </a:r>
            <a:r>
              <a:rPr lang="pt-BR" sz="2400" dirty="0">
                <a:latin typeface="Arial Nova Light" panose="020B0304020202020204" pitchFamily="34" charset="0"/>
              </a:rPr>
              <a:t>/. Acesso em: 07 jun.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SOLAN, Matthew. </a:t>
            </a:r>
            <a:r>
              <a:rPr lang="pt-BR" sz="2400" b="1" dirty="0" err="1">
                <a:latin typeface="Arial Nova Light" panose="020B0304020202020204" pitchFamily="34" charset="0"/>
              </a:rPr>
              <a:t>Can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intermittent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fasting</a:t>
            </a:r>
            <a:r>
              <a:rPr lang="pt-BR" sz="2400" b="1" dirty="0">
                <a:latin typeface="Arial Nova Light" panose="020B0304020202020204" pitchFamily="34" charset="0"/>
              </a:rPr>
              <a:t> help </a:t>
            </a:r>
            <a:r>
              <a:rPr lang="pt-BR" sz="2400" b="1" dirty="0" err="1">
                <a:latin typeface="Arial Nova Light" panose="020B0304020202020204" pitchFamily="34" charset="0"/>
              </a:rPr>
              <a:t>with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weight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loss</a:t>
            </a:r>
            <a:r>
              <a:rPr lang="pt-BR" sz="2400" b="1" dirty="0">
                <a:latin typeface="Arial Nova Light" panose="020B0304020202020204" pitchFamily="34" charset="0"/>
              </a:rPr>
              <a:t>. </a:t>
            </a:r>
            <a:r>
              <a:rPr lang="pt-BR" sz="24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400" dirty="0" err="1">
                <a:latin typeface="Arial Nova Light" panose="020B0304020202020204" pitchFamily="34" charset="0"/>
              </a:rPr>
              <a:t>staying-healthy</a:t>
            </a:r>
            <a:r>
              <a:rPr lang="pt-BR" sz="2400" dirty="0">
                <a:latin typeface="Arial Nova Light" panose="020B0304020202020204" pitchFamily="34" charset="0"/>
              </a:rPr>
              <a:t>/</a:t>
            </a:r>
            <a:r>
              <a:rPr lang="pt-BR" sz="2400" dirty="0" err="1">
                <a:latin typeface="Arial Nova Light" panose="020B0304020202020204" pitchFamily="34" charset="0"/>
              </a:rPr>
              <a:t>can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intermittent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fasting</a:t>
            </a:r>
            <a:r>
              <a:rPr lang="pt-BR" sz="2400" dirty="0">
                <a:latin typeface="Arial Nova Light" panose="020B0304020202020204" pitchFamily="34" charset="0"/>
              </a:rPr>
              <a:t>-help-</a:t>
            </a:r>
            <a:r>
              <a:rPr lang="pt-BR" sz="2400" dirty="0" err="1">
                <a:latin typeface="Arial Nova Light" panose="020B0304020202020204" pitchFamily="34" charset="0"/>
              </a:rPr>
              <a:t>with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weight-loss</a:t>
            </a:r>
            <a:r>
              <a:rPr lang="pt-BR" sz="24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SWIGGARD, Alison</a:t>
            </a:r>
            <a:r>
              <a:rPr lang="pt-BR" sz="2400" b="1" dirty="0">
                <a:latin typeface="Arial Nova Light" panose="020B0304020202020204" pitchFamily="34" charset="0"/>
              </a:rPr>
              <a:t>.</a:t>
            </a:r>
            <a:r>
              <a:rPr lang="pt-BR" sz="2400" dirty="0">
                <a:latin typeface="Arial Nova Light" panose="020B0304020202020204" pitchFamily="34" charset="0"/>
              </a:rPr>
              <a:t> </a:t>
            </a:r>
            <a:r>
              <a:rPr lang="pt-BR" sz="2400" b="1" dirty="0" err="1">
                <a:latin typeface="Arial Nova Light" panose="020B0304020202020204" pitchFamily="34" charset="0"/>
              </a:rPr>
              <a:t>Unpacking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the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History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of</a:t>
            </a:r>
            <a:r>
              <a:rPr lang="pt-BR" sz="2400" b="1" dirty="0">
                <a:latin typeface="Arial Nova Light" panose="020B0304020202020204" pitchFamily="34" charset="0"/>
              </a:rPr>
              <a:t> Diets &amp; Diet Culture.</a:t>
            </a:r>
            <a:r>
              <a:rPr lang="pt-BR" sz="2400" dirty="0">
                <a:latin typeface="Arial Nova Light" panose="020B0304020202020204" pitchFamily="34" charset="0"/>
              </a:rPr>
              <a:t> Disponível em: https://www.cvwellbeing.com/blog/</a:t>
            </a:r>
            <a:r>
              <a:rPr lang="pt-BR" sz="2400" dirty="0" err="1">
                <a:latin typeface="Arial Nova Light" panose="020B0304020202020204" pitchFamily="34" charset="0"/>
              </a:rPr>
              <a:t>the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history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of</a:t>
            </a:r>
            <a:r>
              <a:rPr lang="pt-BR" sz="2400" dirty="0">
                <a:latin typeface="Arial Nova Light" panose="020B0304020202020204" pitchFamily="34" charset="0"/>
              </a:rPr>
              <a:t>-diets. Acesso em: 28 maio 2025</a:t>
            </a:r>
          </a:p>
        </p:txBody>
      </p:sp>
    </p:spTree>
    <p:extLst>
      <p:ext uri="{BB962C8B-B14F-4D97-AF65-F5344CB8AC3E}">
        <p14:creationId xmlns:p14="http://schemas.microsoft.com/office/powerpoint/2010/main" val="295807468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EE5C6-24F6-807A-BF5C-C1F98FF1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9C73E7C-B134-0C89-3895-42D37D46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D7A43D8-F25C-E569-728B-07FF394B524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26F62F-3C3B-CD1A-8017-79696E4F123E}"/>
              </a:ext>
            </a:extLst>
          </p:cNvPr>
          <p:cNvSpPr txBox="1"/>
          <p:nvPr/>
        </p:nvSpPr>
        <p:spPr>
          <a:xfrm>
            <a:off x="819150" y="2861045"/>
            <a:ext cx="1055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b="1">
                <a:solidFill>
                  <a:srgbClr val="00813B"/>
                </a:solidFill>
                <a:latin typeface="Arial Nova Light" panose="020B0304020202020204" pitchFamily="34" charset="0"/>
              </a:rPr>
              <a:t>Obrigado!</a:t>
            </a:r>
            <a:endParaRPr lang="pt-BR" sz="90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295CB9C-527A-D20B-CE56-EC6FBC9E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pic>
        <p:nvPicPr>
          <p:cNvPr id="4" name="Imagem 3" descr="Plant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DA3FA84-32CD-08C5-2A14-6232F36DA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981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DF5DA55-7F51-954F-A4A3-9B49E416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A9A8B2-9B36-096B-745D-0C1D2BE9D74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2B66FF8-57B8-8779-CBA5-2A7A1174517F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 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AF9F5AD-ECBC-A0F7-F36B-62C38A2EF2B6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706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9CEC1-A4ED-021B-7F33-68CC4FE2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5634191-F5F8-D6B8-7D64-A771FBE5A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2DE1C1-17CF-C511-0074-27008618DD01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A972613-88F5-BC1C-834A-B2D9B9D2C9DE}"/>
              </a:ext>
            </a:extLst>
          </p:cNvPr>
          <p:cNvSpPr txBox="1"/>
          <p:nvPr/>
        </p:nvSpPr>
        <p:spPr>
          <a:xfrm>
            <a:off x="819150" y="53588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84540A-28A5-E43F-DFC8-F86812ED075B}"/>
              </a:ext>
            </a:extLst>
          </p:cNvPr>
          <p:cNvSpPr txBox="1"/>
          <p:nvPr/>
        </p:nvSpPr>
        <p:spPr>
          <a:xfrm>
            <a:off x="819150" y="1502504"/>
            <a:ext cx="8170738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560" dirty="0" err="1">
                <a:latin typeface="Arial Nova Light" panose="020B0304020202020204" pitchFamily="34" charset="0"/>
              </a:rPr>
              <a:t>Culturalmente</a:t>
            </a:r>
            <a:r>
              <a:rPr lang="en-US" sz="3560" dirty="0">
                <a:latin typeface="Arial Nova Light" panose="020B0304020202020204" pitchFamily="34" charset="0"/>
              </a:rPr>
              <a:t>, a </a:t>
            </a:r>
            <a:r>
              <a:rPr lang="en-US" sz="3560" dirty="0" err="1">
                <a:latin typeface="Arial Nova Light" panose="020B0304020202020204" pitchFamily="34" charset="0"/>
              </a:rPr>
              <a:t>palavra</a:t>
            </a:r>
            <a:r>
              <a:rPr lang="en-US" sz="3560" dirty="0">
                <a:latin typeface="Arial Nova Light" panose="020B0304020202020204" pitchFamily="34" charset="0"/>
              </a:rPr>
              <a:t> “</a:t>
            </a:r>
            <a:r>
              <a:rPr lang="en-US" sz="3560" dirty="0" err="1">
                <a:latin typeface="Arial Nova Light" panose="020B0304020202020204" pitchFamily="34" charset="0"/>
              </a:rPr>
              <a:t>dieta</a:t>
            </a:r>
            <a:r>
              <a:rPr lang="en-US" sz="3560" dirty="0">
                <a:latin typeface="Arial Nova Light" panose="020B0304020202020204" pitchFamily="34" charset="0"/>
              </a:rPr>
              <a:t>”, </a:t>
            </a:r>
            <a:r>
              <a:rPr lang="en-US" sz="3560" dirty="0" err="1">
                <a:latin typeface="Arial Nova Light" panose="020B0304020202020204" pitchFamily="34" charset="0"/>
              </a:rPr>
              <a:t>nos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dias</a:t>
            </a:r>
            <a:r>
              <a:rPr lang="en-US" sz="3560" dirty="0">
                <a:latin typeface="Arial Nova Light" panose="020B0304020202020204" pitchFamily="34" charset="0"/>
              </a:rPr>
              <a:t> de </a:t>
            </a:r>
            <a:r>
              <a:rPr lang="en-US" sz="3560" dirty="0" err="1">
                <a:latin typeface="Arial Nova Light" panose="020B0304020202020204" pitchFamily="34" charset="0"/>
              </a:rPr>
              <a:t>hoje</a:t>
            </a:r>
            <a:r>
              <a:rPr lang="en-US" sz="3560" dirty="0">
                <a:latin typeface="Arial Nova Light" panose="020B0304020202020204" pitchFamily="34" charset="0"/>
              </a:rPr>
              <a:t>, </a:t>
            </a:r>
            <a:r>
              <a:rPr lang="en-US" sz="3560" dirty="0" err="1">
                <a:latin typeface="Arial Nova Light" panose="020B0304020202020204" pitchFamily="34" charset="0"/>
              </a:rPr>
              <a:t>está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associada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à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intencional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visando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a </a:t>
            </a:r>
            <a:r>
              <a:rPr lang="en-US" sz="356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perda</a:t>
            </a:r>
            <a:r>
              <a:rPr lang="en-US" sz="356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de peso.</a:t>
            </a:r>
            <a:r>
              <a:rPr lang="en-US" sz="3560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dirty="0">
                <a:latin typeface="Arial Nova Light" panose="020B0304020202020204" pitchFamily="34" charset="0"/>
              </a:rPr>
              <a:t>A </a:t>
            </a:r>
            <a:r>
              <a:rPr lang="en-US" sz="3560" dirty="0" err="1">
                <a:latin typeface="Arial Nova Light" panose="020B0304020202020204" pitchFamily="34" charset="0"/>
              </a:rPr>
              <a:t>fome</a:t>
            </a:r>
            <a:r>
              <a:rPr lang="en-US" sz="3560" dirty="0">
                <a:latin typeface="Arial Nova Light" panose="020B0304020202020204" pitchFamily="34" charset="0"/>
              </a:rPr>
              <a:t>, a </a:t>
            </a:r>
            <a:r>
              <a:rPr lang="en-US" sz="3560" dirty="0" err="1">
                <a:latin typeface="Arial Nova Light" panose="020B0304020202020204" pitchFamily="34" charset="0"/>
              </a:rPr>
              <a:t>privação</a:t>
            </a:r>
            <a:r>
              <a:rPr lang="en-US" sz="3560" dirty="0">
                <a:latin typeface="Arial Nova Light" panose="020B0304020202020204" pitchFamily="34" charset="0"/>
              </a:rPr>
              <a:t> e a </a:t>
            </a:r>
            <a:r>
              <a:rPr lang="en-US" sz="3560" dirty="0" err="1">
                <a:latin typeface="Arial Nova Light" panose="020B0304020202020204" pitchFamily="34" charset="0"/>
              </a:rPr>
              <a:t>desconfiança</a:t>
            </a:r>
            <a:r>
              <a:rPr lang="en-US" sz="3560" dirty="0">
                <a:latin typeface="Arial Nova Light" panose="020B0304020202020204" pitchFamily="34" charset="0"/>
              </a:rPr>
              <a:t> dos </a:t>
            </a:r>
            <a:r>
              <a:rPr lang="en-US" sz="3560" dirty="0" err="1">
                <a:latin typeface="Arial Nova Light" panose="020B0304020202020204" pitchFamily="34" charset="0"/>
              </a:rPr>
              <a:t>sinais</a:t>
            </a:r>
            <a:r>
              <a:rPr lang="en-US" sz="3560" dirty="0">
                <a:latin typeface="Arial Nova Light" panose="020B0304020202020204" pitchFamily="34" charset="0"/>
              </a:rPr>
              <a:t> do </a:t>
            </a:r>
            <a:r>
              <a:rPr lang="en-US" sz="3560" dirty="0" err="1">
                <a:latin typeface="Arial Nova Light" panose="020B0304020202020204" pitchFamily="34" charset="0"/>
              </a:rPr>
              <a:t>próprio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corpo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tornaram</a:t>
            </a:r>
            <a:r>
              <a:rPr lang="en-US" sz="3560" dirty="0">
                <a:latin typeface="Arial Nova Light" panose="020B0304020202020204" pitchFamily="34" charset="0"/>
              </a:rPr>
              <a:t>-se </a:t>
            </a:r>
            <a:r>
              <a:rPr lang="en-US" sz="3560" dirty="0" err="1">
                <a:latin typeface="Arial Nova Light" panose="020B0304020202020204" pitchFamily="34" charset="0"/>
              </a:rPr>
              <a:t>mais</a:t>
            </a:r>
            <a:r>
              <a:rPr lang="en-US" sz="3560" dirty="0">
                <a:latin typeface="Arial Nova Light" panose="020B0304020202020204" pitchFamily="34" charset="0"/>
              </a:rPr>
              <a:t> </a:t>
            </a:r>
            <a:r>
              <a:rPr lang="en-US" sz="3560" dirty="0" err="1">
                <a:latin typeface="Arial Nova Light" panose="020B0304020202020204" pitchFamily="34" charset="0"/>
              </a:rPr>
              <a:t>comuns</a:t>
            </a:r>
            <a:r>
              <a:rPr lang="en-US" sz="3560" dirty="0">
                <a:latin typeface="Arial Nova Light" panose="020B0304020202020204" pitchFamily="34" charset="0"/>
              </a:rPr>
              <a:t> e </a:t>
            </a:r>
            <a:r>
              <a:rPr lang="en-US" sz="3560" dirty="0" err="1">
                <a:latin typeface="Arial Nova Light" panose="020B0304020202020204" pitchFamily="34" charset="0"/>
              </a:rPr>
              <a:t>associadas</a:t>
            </a:r>
            <a:r>
              <a:rPr lang="en-US" sz="3560" dirty="0">
                <a:latin typeface="Arial Nova Light" panose="020B0304020202020204" pitchFamily="34" charset="0"/>
              </a:rPr>
              <a:t> à </a:t>
            </a:r>
            <a:r>
              <a:rPr lang="en-US" sz="3560" dirty="0" err="1">
                <a:latin typeface="Arial Nova Light" panose="020B0304020202020204" pitchFamily="34" charset="0"/>
              </a:rPr>
              <a:t>dieta</a:t>
            </a:r>
            <a:r>
              <a:rPr lang="en-US" sz="3560" dirty="0">
                <a:latin typeface="Arial Nova Light" panose="020B0304020202020204" pitchFamily="34" charset="0"/>
              </a:rPr>
              <a:t>. (SWIGGARD, Alison. </a:t>
            </a:r>
            <a:r>
              <a:rPr lang="en-US" sz="356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3560" dirty="0">
                <a:latin typeface="Arial Nova Light" panose="020B0304020202020204" pitchFamily="34" charset="0"/>
              </a:rPr>
              <a:t>) </a:t>
            </a:r>
            <a:endParaRPr lang="pt-BR" sz="3560" dirty="0">
              <a:latin typeface="Arial Nova Light" panose="020B0304020202020204" pitchFamily="34" charset="0"/>
            </a:endParaRPr>
          </a:p>
        </p:txBody>
      </p:sp>
      <p:pic>
        <p:nvPicPr>
          <p:cNvPr id="6" name="Imagem 5" descr="Flor cor de rosa&#10;&#10;O conteúdo gerado por IA pode estar incorreto.">
            <a:extLst>
              <a:ext uri="{FF2B5EF4-FFF2-40B4-BE49-F238E27FC236}">
                <a16:creationId xmlns:a16="http://schemas.microsoft.com/office/drawing/2014/main" id="{C0222AA5-66E7-6A88-BC9A-ECB778366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5584" y="1924138"/>
            <a:ext cx="7481675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07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89433-6909-30C8-DE44-027A7AC0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2AFCD69-EDFC-F07F-366F-151E2497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2BCF3-79F6-028F-2FFA-709FFB823E1A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0C139FA-5A71-2B04-FBEA-EA0D2772909B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44DC38-79B8-07AA-7C55-38F9F73CF915}"/>
              </a:ext>
            </a:extLst>
          </p:cNvPr>
          <p:cNvSpPr txBox="1"/>
          <p:nvPr/>
        </p:nvSpPr>
        <p:spPr>
          <a:xfrm>
            <a:off x="1167362" y="5380174"/>
            <a:ext cx="36407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Discóbolo</a:t>
            </a:r>
            <a:r>
              <a:rPr lang="pt-BR" sz="1000">
                <a:latin typeface="Arial Nova Light" panose="020B0304020202020204" pitchFamily="34" charset="0"/>
              </a:rPr>
              <a:t> - Fonte: https://acdn-us.mitiendanube.com/stores/002/379/219/products/736buntitled-580559ab80f59e270c17353268076132-1024-1024.webp</a:t>
            </a:r>
          </a:p>
        </p:txBody>
      </p:sp>
      <p:pic>
        <p:nvPicPr>
          <p:cNvPr id="4" name="Imagem 3" descr="Flor cor de rosa&#10;&#10;O conteúdo gerado por IA pode estar incorreto.">
            <a:extLst>
              <a:ext uri="{FF2B5EF4-FFF2-40B4-BE49-F238E27FC236}">
                <a16:creationId xmlns:a16="http://schemas.microsoft.com/office/drawing/2014/main" id="{852F5390-9070-51EC-05FD-821BBB2D7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7248" y="-5059472"/>
            <a:ext cx="7481675" cy="4149992"/>
          </a:xfrm>
          <a:prstGeom prst="rect">
            <a:avLst/>
          </a:prstGeom>
        </p:spPr>
      </p:pic>
      <p:pic>
        <p:nvPicPr>
          <p:cNvPr id="2054" name="Picture 6" descr="Estátua Discobolus">
            <a:extLst>
              <a:ext uri="{FF2B5EF4-FFF2-40B4-BE49-F238E27FC236}">
                <a16:creationId xmlns:a16="http://schemas.microsoft.com/office/drawing/2014/main" id="{F6CFE7A0-A17B-4DFC-86CB-4B637FDE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62" y="1681273"/>
            <a:ext cx="3640740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ylvester Graham">
            <a:extLst>
              <a:ext uri="{FF2B5EF4-FFF2-40B4-BE49-F238E27FC236}">
                <a16:creationId xmlns:a16="http://schemas.microsoft.com/office/drawing/2014/main" id="{10DD0C43-8F1E-49FC-A7D2-00D7C744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62" y="1739434"/>
            <a:ext cx="3268576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F76F43-F4F5-4306-9EC7-E5E7AF59B9B1}"/>
              </a:ext>
            </a:extLst>
          </p:cNvPr>
          <p:cNvSpPr txBox="1"/>
          <p:nvPr/>
        </p:nvSpPr>
        <p:spPr>
          <a:xfrm>
            <a:off x="7756062" y="5438336"/>
            <a:ext cx="3268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Ilustração de Sylvester Graham </a:t>
            </a:r>
            <a:r>
              <a:rPr lang="pt-BR" sz="1000">
                <a:latin typeface="Arial Nova Light" panose="020B0304020202020204" pitchFamily="34" charset="0"/>
              </a:rPr>
              <a:t>– Fonte: https://davidarioch.com/wp-content/uploads/2017/03/sylvester-graham.jpg</a:t>
            </a:r>
          </a:p>
        </p:txBody>
      </p:sp>
    </p:spTree>
    <p:extLst>
      <p:ext uri="{BB962C8B-B14F-4D97-AF65-F5344CB8AC3E}">
        <p14:creationId xmlns:p14="http://schemas.microsoft.com/office/powerpoint/2010/main" val="37887288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86311-CBE6-C2CF-6376-C6340685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D1B13A8-9EFA-43CD-6FBA-363CE482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9D58E9-201F-0347-F488-190897C8734E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C88B437-04D5-24E9-8C00-48A4233B0B1F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8004C-6DA9-A77D-1C96-00A6400598F3}"/>
              </a:ext>
            </a:extLst>
          </p:cNvPr>
          <p:cNvSpPr txBox="1"/>
          <p:nvPr/>
        </p:nvSpPr>
        <p:spPr>
          <a:xfrm>
            <a:off x="819150" y="1628651"/>
            <a:ext cx="867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Arial Nova Light" panose="020B0304020202020204" pitchFamily="34" charset="0"/>
              </a:rPr>
              <a:t>A palavra “dieta”, embora tenha assumido diferentes significados ao longo da história, quase sempre esteve ligada a um conceito: </a:t>
            </a:r>
            <a:r>
              <a:rPr lang="pt-BR" sz="3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busca por um corpo ideal.</a:t>
            </a:r>
            <a:r>
              <a:rPr lang="pt-BR" sz="32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200" dirty="0">
                <a:latin typeface="Arial Nova Light" panose="020B0304020202020204" pitchFamily="34" charset="0"/>
              </a:rPr>
              <a:t>Essa busca alimentou, ao longo dos séculos, </a:t>
            </a:r>
            <a:r>
              <a:rPr lang="pt-BR" sz="32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uma obsessão pela perda de peso, pela restrição alimentar e pelo controle rígido sobre o próprio corpo</a:t>
            </a:r>
            <a:r>
              <a:rPr lang="pt-BR" sz="3200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pt-BR" sz="3200" dirty="0">
                <a:latin typeface="Arial Nova Light" panose="020B0304020202020204" pitchFamily="34" charset="0"/>
              </a:rPr>
              <a:t>— frequentemente </a:t>
            </a:r>
            <a:r>
              <a:rPr lang="pt-BR" sz="3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associando a alimentação a valores morais e pressões sociais.</a:t>
            </a:r>
          </a:p>
        </p:txBody>
      </p:sp>
      <p:pic>
        <p:nvPicPr>
          <p:cNvPr id="9" name="Imagem 8" descr="Planta com folhas verdes&#10;&#10;O conteúdo gerado por IA pode estar incorreto.">
            <a:extLst>
              <a:ext uri="{FF2B5EF4-FFF2-40B4-BE49-F238E27FC236}">
                <a16:creationId xmlns:a16="http://schemas.microsoft.com/office/drawing/2014/main" id="{E29D8AAD-A80F-F8CB-7D14-86D6F3EE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793" y="-76264"/>
            <a:ext cx="3089520" cy="3690074"/>
          </a:xfrm>
          <a:prstGeom prst="rect">
            <a:avLst/>
          </a:prstGeom>
        </p:spPr>
      </p:pic>
      <p:pic>
        <p:nvPicPr>
          <p:cNvPr id="3" name="Imagem 2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250E75EB-C3C9-B3AF-0991-2BD4D4182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5112471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36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9A0FA-4E38-68C5-6B85-A7157D59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D63898E-0065-DDA1-08CB-3401DDBF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46FCF-105C-843A-19DB-693283DF277A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CF51A8-234E-EA96-C3FC-B47137B4D60A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B5DB06-4B83-4A72-EECF-EF644D7BE091}"/>
              </a:ext>
            </a:extLst>
          </p:cNvPr>
          <p:cNvSpPr txBox="1"/>
          <p:nvPr/>
        </p:nvSpPr>
        <p:spPr>
          <a:xfrm>
            <a:off x="819150" y="1422106"/>
            <a:ext cx="95269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00" dirty="0">
                <a:latin typeface="Arial Nova Light" panose="020B0304020202020204" pitchFamily="34" charset="0"/>
              </a:rPr>
              <a:t>A obesidade é uma condição médica crônica caracterizada pelo </a:t>
            </a:r>
            <a:r>
              <a:rPr lang="pt-BR" sz="31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acúmulo excessivo de gordura corporal,</a:t>
            </a:r>
            <a:r>
              <a:rPr lang="pt-BR" sz="31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100" dirty="0">
                <a:latin typeface="Arial Nova Light" panose="020B0304020202020204" pitchFamily="34" charset="0"/>
              </a:rPr>
              <a:t>que pode comprometer a saúde e aumentar </a:t>
            </a:r>
            <a:r>
              <a:rPr lang="pt-BR" sz="31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 risco de diversas doenças, como as cardiovasculares.</a:t>
            </a:r>
            <a:r>
              <a:rPr lang="pt-BR" sz="3100" b="1" dirty="0">
                <a:latin typeface="Arial Nova Light" panose="020B0304020202020204" pitchFamily="34" charset="0"/>
              </a:rPr>
              <a:t> </a:t>
            </a:r>
            <a:r>
              <a:rPr lang="pt-BR" sz="3100" dirty="0">
                <a:latin typeface="Arial Nova Light" panose="020B0304020202020204" pitchFamily="34" charset="0"/>
              </a:rPr>
              <a:t>Ela ocorre quando há um </a:t>
            </a:r>
            <a:r>
              <a:rPr lang="pt-BR" sz="31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desequilíbrio entre a ingestão e o gasto de energia </a:t>
            </a:r>
            <a:r>
              <a:rPr lang="pt-BR" sz="3100" dirty="0">
                <a:latin typeface="Arial Nova Light" panose="020B0304020202020204" pitchFamily="34" charset="0"/>
              </a:rPr>
              <a:t>– ou seja, quando o consumo de calorias é maior do que o corpo consegue queimar ao longo do tempo. </a:t>
            </a:r>
            <a:r>
              <a:rPr lang="es-ES" sz="3100" dirty="0">
                <a:latin typeface="Arial Nova Light" panose="020B0304020202020204" pitchFamily="34" charset="0"/>
              </a:rPr>
              <a:t>(MANUAL MSD. </a:t>
            </a:r>
            <a:r>
              <a:rPr lang="es-ES" sz="3100" dirty="0" err="1">
                <a:latin typeface="Arial Nova Light" panose="020B0304020202020204" pitchFamily="34" charset="0"/>
              </a:rPr>
              <a:t>Shauna</a:t>
            </a:r>
            <a:r>
              <a:rPr lang="es-ES" sz="3100" dirty="0">
                <a:latin typeface="Arial Nova Light" panose="020B0304020202020204" pitchFamily="34" charset="0"/>
              </a:rPr>
              <a:t> M. Levy, MD, MS, et al; </a:t>
            </a:r>
            <a:r>
              <a:rPr lang="es-ES" sz="3100" b="1" dirty="0" err="1">
                <a:latin typeface="Arial Nova Light" panose="020B0304020202020204" pitchFamily="34" charset="0"/>
              </a:rPr>
              <a:t>Obesidade</a:t>
            </a:r>
            <a:r>
              <a:rPr lang="es-ES" sz="3100" dirty="0">
                <a:latin typeface="Arial Nova Light" panose="020B0304020202020204" pitchFamily="34" charset="0"/>
              </a:rPr>
              <a:t>)​</a:t>
            </a:r>
            <a:endParaRPr lang="pt-BR" sz="3100" dirty="0">
              <a:latin typeface="Arial Nova Light" panose="020B0304020202020204" pitchFamily="34" charset="0"/>
            </a:endParaRPr>
          </a:p>
        </p:txBody>
      </p:sp>
      <p:pic>
        <p:nvPicPr>
          <p:cNvPr id="8" name="Imagem 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466863B-E913-338D-7FF8-FDD96E14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-1754673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41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8C99C-2F7C-6E63-E85F-332CBD45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7818B3D-C34D-D55C-2F07-931F848F0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7B796-3FE0-BE89-7377-12B8CAC46442}"/>
              </a:ext>
            </a:extLst>
          </p:cNvPr>
          <p:cNvSpPr/>
          <p:nvPr/>
        </p:nvSpPr>
        <p:spPr>
          <a:xfrm>
            <a:off x="819150" y="6022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9B6399-6BC9-A6B0-A1A7-13E1EEC6820B}"/>
              </a:ext>
            </a:extLst>
          </p:cNvPr>
          <p:cNvSpPr txBox="1"/>
          <p:nvPr/>
        </p:nvSpPr>
        <p:spPr>
          <a:xfrm>
            <a:off x="819150" y="6022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5222CBA-F87B-CD3A-9E8D-6304C5CBD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61" y="1541739"/>
            <a:ext cx="8986237" cy="4051793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D770EA7-1386-1B12-7DC1-C51CE7F74DB8}"/>
              </a:ext>
            </a:extLst>
          </p:cNvPr>
          <p:cNvSpPr txBox="1"/>
          <p:nvPr/>
        </p:nvSpPr>
        <p:spPr>
          <a:xfrm>
            <a:off x="1601261" y="5593532"/>
            <a:ext cx="8986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rial Nova Light" panose="020B0304020202020204" pitchFamily="34" charset="0"/>
              </a:rPr>
              <a:t>Evolução da Prevalência de Obesidade no Brasil (2006-2023) </a:t>
            </a:r>
            <a:r>
              <a:rPr lang="pt-BR" sz="1600" dirty="0">
                <a:latin typeface="Arial Nova Light" panose="020B0304020202020204" pitchFamily="34" charset="0"/>
              </a:rPr>
              <a:t>- Fonte: https://svs.aids.gov.br/download/Vigitel/ </a:t>
            </a:r>
          </a:p>
        </p:txBody>
      </p:sp>
    </p:spTree>
    <p:extLst>
      <p:ext uri="{BB962C8B-B14F-4D97-AF65-F5344CB8AC3E}">
        <p14:creationId xmlns:p14="http://schemas.microsoft.com/office/powerpoint/2010/main" val="31754768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9B45E1-11A3-560F-2B19-19A54551F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27368F3-B16C-5356-157A-44EB1D25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6E2B44-FA0C-01C9-0AE8-AD4AE4126793}"/>
              </a:ext>
            </a:extLst>
          </p:cNvPr>
          <p:cNvSpPr/>
          <p:nvPr/>
        </p:nvSpPr>
        <p:spPr>
          <a:xfrm>
            <a:off x="819150" y="6022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BE239E0C-8C60-CB9B-7F1F-E3902519A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44" y="958912"/>
            <a:ext cx="9008311" cy="5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2488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e07d17-5aaa-41b4-8f19-66aaae1987cf">
      <Terms xmlns="http://schemas.microsoft.com/office/infopath/2007/PartnerControls"/>
    </lcf76f155ced4ddcb4097134ff3c332f>
    <TaxCatchAll xmlns="792896b7-9f61-4220-81f6-9dd4036cffc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D687D3-15C0-4614-88E3-67C99CCE6E6E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792896b7-9f61-4220-81f6-9dd4036cffc8"/>
    <ds:schemaRef ds:uri="http://schemas.openxmlformats.org/package/2006/metadata/core-properties"/>
    <ds:schemaRef ds:uri="49e07d17-5aaa-41b4-8f19-66aaae1987c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8C258FC-DC22-4643-A6F0-0BBD59611E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069F6D-2BF4-4F7F-9E19-E5E2EA1571E6}">
  <ds:schemaRefs>
    <ds:schemaRef ds:uri="49e07d17-5aaa-41b4-8f19-66aaae1987cf"/>
    <ds:schemaRef ds:uri="792896b7-9f61-4220-81f6-9dd4036cff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871</Words>
  <Application>Microsoft Office PowerPoint</Application>
  <PresentationFormat>Widescreen</PresentationFormat>
  <Paragraphs>99</Paragraphs>
  <Slides>28</Slides>
  <Notes>28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Arial Nova Light</vt:lpstr>
      <vt:lpstr>DM Sans 14pt Black</vt:lpstr>
      <vt:lpstr>DM Sans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Lab 06-Micro 10</cp:lastModifiedBy>
  <cp:revision>10</cp:revision>
  <dcterms:created xsi:type="dcterms:W3CDTF">2025-06-06T12:05:09Z</dcterms:created>
  <dcterms:modified xsi:type="dcterms:W3CDTF">2025-09-08T17:05:03Z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